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21919-AF93-4E0D-A3E7-A545F256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6C1B6-DC29-4EB7-94F9-DCB29480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1749-096F-4FC0-A3D0-367ED47D2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D22F2-15DF-4783-809D-E3F9ABA96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82D3A-DCC9-4014-B539-D794C98C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56DED-EB9C-48ED-AC27-FB88D8F0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D1007-C72D-4CF2-8615-3C1A328D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EFED6-A275-4961-B297-DB9BD8AF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1B1A4-B79C-49C7-9730-EEE8C513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27B1-7612-4984-86E6-3815856E0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796EB-1340-43DD-863B-EDC7C857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3204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抑郁焦虑是指一种持续的情绪低落、焦虑、紧张的心理状态，常常伴随着生理症状，如失眠、食欲不振等。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抑郁焦虑常常同时存在，相互影响，导致患者生活质量下降，甚至出现自杀倾向。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遗传、神经递质不平衡、内分泌失调等都可能导致抑郁焦虑。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生活压力、人际关系、创伤性事件等都可能引发抑郁焦虑。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抑郁焦虑的病因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情绪低落、兴趣丧失、疲劳无力、失眠或嗜睡、食欲不振等。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抑郁焦虑可能导致生活、工作和学习受到严重影响，人际关系紧张，甚至出现自杀倾向。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抑郁焦虑的症状与影响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与患者建立良好的信任关系，以促进患者主动表达内心感受和需求。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耐心倾听患者的诉说，理解患者的情绪和困扰，给予情感支持。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根据患者的具体情况，提供适当的心理疏导，帮助患者调整心态。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协助患者保持规律的作息时间，保证充足的睡眠和休息。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生活规律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关注患者的饮食状况，提供营养均衡的饮食建议，避免过度饮酒和吸烟。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鼓励患者进行适当的运动和娱乐活动，以缓解压力和焦虑情绪。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运动与娱乐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55" b="114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确保患者按照医嘱服用药物，避免擅自增减剂量或停药。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观察不良反应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密切观察患者服药后的反应，及时发现和处理不良反应。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预防复发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在患者病情稳定后，仍需继续关注患者的情绪状况，预防复发。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抑郁焦虑患者护理查房流程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https://d.book118.com/855103204303011103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2024-09-13T06:42:05.733</cp:lastPrinted>
  <dcterms:created xsi:type="dcterms:W3CDTF">2024-09-12T22:42:05Z</dcterms:created>
  <dcterms:modified xsi:type="dcterms:W3CDTF">2024-09-12T22:42:07Z</dcterms:modified>
</cp:coreProperties>
</file>