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85B76D-82A9-4D37-A553-99C3090689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411A45-0A45-4351-9B64-378EBA78A5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049BAA-A1C2-472D-9CD2-06476B3BA1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5D99C6-000A-4B85-9F89-DA4E870019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865D02-1BFE-4AA4-9020-2405C3CFB6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79B089-E430-447B-80BF-751624B653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30ACEA-F506-4D74-A8F0-CCF228E695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427CF2-00B1-47C2-9296-54E8B5F7B1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75E30E-1769-47F8-BE71-A679E8F0CA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2DA09F-D098-429C-9261-B2BFA074C8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244805-9DF6-4659-B2AB-832545CDF9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5110110032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港口与航道工程施工工艺的港口规模与容量规划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港口规模与容量规划概述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港口规模规划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港口容量规划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港口规模与容量规划的案例分析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港口规模与容量规划概述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86" r="3038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586" r="3158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港口规模定义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港口规模决定了港口能够停靠的船舶类型和数量，以及能够处理的货物吞吐量。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港口规模是指港口设施的规模大小，包括码头长度、水深、堆场面积等。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港口容量定义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港口容量是指港口在一定时间内能够处理的货物吞吐量，通常以吨位或集装箱标准箱为单位。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港口容量反映了港口的运输能力和物流效率，是衡量港口发展水平的重要指标。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港口容量是港口规模的体现，港口的货物吞吐量越大，说明港口的规模和容量越具备竞争力。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港口规模与容量的关系是相辅相成的，合理的规划和管理能够实现港口规模与容量的协调发展。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25" r="952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港口规模是港口容量实现的基础，只有具备足够的设施规模，才能满足大批量货物的装卸需求。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港口规模与容量的关系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港口规模规划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288" r="3328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采用定量和定性预测方法，如时间序列分析、回归分析、专家评估等，对港口未来吞吐量进行预测。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吞吐量预测方法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考虑国内外经济形势、地区贸易发展、产业布局调整、运输需求变化等多种因素，对港口吞吐量产生影响。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预测因素分析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港口吞吐量预测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根据港口吞吐量预测和船舶类型，合理规划码头岸线长度、码头前沿水深和码头结构形式。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根据货物种类和运输需求，合理布置堆场和仓库的位置、面积和容量。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港口陆域设施规划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堆场和仓库布局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码头岸线规划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航道设计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根据港口规模和船舶流量，设计航道的宽度、水深和通航标准，确保船舶安全进出港口。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锚地规划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为船舶提供安全停泊和避风场所，根据港口规模和船舶数量，合理设置锚地的位置和规模。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31" r="250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港口水域设施规划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https://d.book118.com/855110110032011114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2024-09-21T03:32:25.686</cp:lastPrinted>
  <dcterms:created xsi:type="dcterms:W3CDTF">2024-09-20T19:32:25Z</dcterms:created>
  <dcterms:modified xsi:type="dcterms:W3CDTF">2024-09-20T19:32:27Z</dcterms:modified>
</cp:coreProperties>
</file>