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77554-6D59-4F22-B7BC-65F0DD30B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F73A1-0D22-43C8-9271-6FBD9B17E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6FAEF-5ED2-4C73-B32A-202C206EE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9A0B8-491E-4660-9AC3-FD9C36391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83537B-6B96-4F5C-8F90-31148428A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A51A97-05B5-45A0-A40C-0F500AA42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1CD146-AAC2-4CB9-A11B-33C812342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9CF6A-5C9F-4982-B197-0CEC120B4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8D8E5-CBD9-4185-A8E2-3634D9AC5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CD907-2B79-49EB-A63B-69765835A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DC3AA-A064-4B44-8741-76B9D9269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1213022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监理工作程序课件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监理工作要点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监理工作方法与工具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监理工作案例分析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583" b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明确监理的定义、职责和工作内容，为后续工作提供基础。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监理是指具有相应资质和能力的第三方机构或个人，受业主委托对工程建设过程进行监督、管理和协调。监理的职责包括对施工单位的监督、对工程质量的控制、对工程进度的管理以及对工程安全的保障等。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阐述监理工作的目标、原则和要求，确保工作有序进行。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监理工作的目标是确保工程建设质量、进度和安全目标的实现，维护业主的合法权益。监理工作应遵循公正、独立、诚信和科学的原则，严格遵守相关法律法规和技术标准，确保工作合法、合规、合理。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监理工作的目标与原则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94" r="23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明确监理工作的具体内容和覆盖范围，为实际工作提供指导。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监理工作的内容包括对施工单位的监督、对工程质量的控制、对工程进度的管理以及对工程安全的保障等。监理范围根据业主委托和合同约定确定，一般包括施工阶段和保修阶段的监理工作。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监理工作的内容与范围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监理工作流程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确定监理目标和范围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根据项目特点和要求，明确监理工作的目标和任务，确定监理服务的范围和内容。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制定监理计划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根据项目实际情况和合同要求，制定详细的监理计划，包括人员配备、进度安排、质量标准、安全措施等。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建立组织机构和规章制度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建立完善的组织机构和规章制度，确保监理工作的高效运行和规范化管理。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评估资源投入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对施工单位的资源投入进行评估，包括人力、物力、财力等，确保其满足施工需要。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提出改进意见和建议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针对施工组织设计中存在的问题和不足，提出改进意见和建议，促进施工方案的完善和优化。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审核施工方案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对施工单位的施工组织设计进行审核，确保其符合国家法律法规、技术标准和合同要求。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施工组织设计审核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92" r="1839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施工过程监理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定期对施工现场进行巡视，检查施工质量和安全情况，及时发现和解决问题。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对关键部位、关键工序进行旁站监理，确保施工质量符合要求。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对进场材料、试块等进行见证取样，确保其质量符合标准。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根据施工计划和实际进度情况，对施工单位进行进度控制，确保工程按期完成。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现场巡视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旁站监理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见证取样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https://d.book118.com/855112130221011122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2024-09-26T03:34:25.170</cp:lastPrinted>
  <dcterms:created xsi:type="dcterms:W3CDTF">2024-09-25T19:34:25Z</dcterms:created>
  <dcterms:modified xsi:type="dcterms:W3CDTF">2024-09-25T19:34:27Z</dcterms:modified>
</cp:coreProperties>
</file>