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BE95E-C5CC-4199-B58E-98F3F7A76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FDCAA-BA88-4EC8-A460-AC8CA0C7D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0AE45-68B3-4A1B-8153-5E2275CD0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66FDC-8739-494D-9E82-3D9494414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26089F-7007-493C-9689-DF79845CF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FD7413-9047-4F53-BCD8-54309F708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9E3E63-FF3D-47ED-ADD6-94B54D541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9BCDE-00A8-448D-A74E-B21A61A88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F44B4-3237-442A-8608-62F6BA4F4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B3A9B-C28E-4268-B29D-E66C652CC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19D6A-6804-4B59-A1D4-59669790A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13021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小儿肌肉注射观看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肌肉注射简介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小儿肌肉注射的特殊性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小儿肌肉注射的观看要点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小儿肌肉注射的常见问题及解答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小儿肌肉注射的案例分析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肌肉注射简介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06" r="311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肌肉注射的定义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肌肉注射的优点在于药物吸收快，作用迅速，且对于某些药物来说，肌肉注射是唯一的给药途径。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肌肉注射是一种将药物直接注入肌肉组织的给药方式，通常用于需要快速起效的药物，如抗生素、疫苗等。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042" b="170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适用于需要快速起效的药物，如抗生素、止痛药等。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适用于需要长时间维持药物浓度的药物，如疫苗、胰岛素等。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适用于不宜口服或静脉注射的药物，如某些刺激性药物、高渗溶液等。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肌肉注射的适用范围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510" b="35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肌肉注射的注意事项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注射前应核对药物和剂量，确保无误。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注射时应选择合适的注射部位，避免损伤神经和血管。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注射后应观察患儿的反应，如有异常应及时处理。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小儿肌肉注射的特殊性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肌肉注射能够迅速将药物送达全身，对于紧急或需要快速起效的治疗非常必要。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000" r="11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快速起效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对于一些刺激性或易引起恶心、呕吐的药物，肌肉注射可以避免药物在胃内的直接刺激，减少胃肠道反应。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避免胃肠道反应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对于一些需要长期治疗的情况，肌肉注射可以减少频繁给药的麻烦，减轻患儿和家长的负担。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方便给药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小儿肌肉注射的必要性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正确的注射角度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注射时应该以45度角插入针头，这样可以减少对组织的损伤，减轻疼痛感。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轻柔的注射速度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注射时应缓慢推注药液，避免过快给药导致疼痛和不适。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选择合适的注射部位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小儿肌肉注射时应选择肌肉丰满、血管少、远离神经的部位，如臀大肌、臀中肌等。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小儿肌肉注射的技巧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注射前应严格消毒注射部位的皮肤，避免感染。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严格消毒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正确的药物选择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958" r="18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应根据病情和医生的建议选择合适的药物，避免使用不当或错误的药物。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注射后应密切观察患儿的反应，如有异常应及时处理。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小儿肌肉注射的安全性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小儿肌肉注射的观看要点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https://d.book118.com/855113021240011040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2024-08-31T22:19:25.991</cp:lastPrinted>
  <dcterms:created xsi:type="dcterms:W3CDTF">2024-08-31T14:19:26Z</dcterms:created>
  <dcterms:modified xsi:type="dcterms:W3CDTF">2024-08-31T14:19:28Z</dcterms:modified>
</cp:coreProperties>
</file>