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6441B-858C-44ED-BE97-8B631A819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06770-40D8-4304-970A-2674CCD64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204A9-B276-4CAC-8348-F152FB637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49C4E-7EB6-4BB2-9DE2-0FA4D7040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FCC949-D3F4-4F94-ADED-61C7CB42C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D63D3-4A24-40D6-8310-FC02BFA19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1E25C4-D409-4A47-AF61-211B3AC5B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302D7-8C1A-4DA8-A7D3-FB0AFC486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D2691-9F7F-469B-B5EF-8F17787EB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B62E5-9661-4AE2-B8C1-3E4FA4974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289CF-45EE-425F-A3FF-18145E2E6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131433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青年文明号创建活动基础知识\n## 1.青年文明号创建活动的背景及意义\n### 1.1青年文明号创建活动的起源与发展\n### 1.2青年文明号创建活动的重要性和意义\n### 1.3青年文明号创建活动对社会的影响\n## 2.青年文明号创建活动的目标和任务\n### 2.1青年文明号创建活动的总体目标\n### 2.2青年文明号创建活动的主要任务\n### 2.3青年文明号创建活动的评价标准\n## 3.青年文明号创建活动的参与主体\n### 3.1青年文明号创建活动的组织单位\n### 3.2青年文明号创建活动的参与青年\n### 3.3青年文明号创建活动的指导与支持单位\n## 4.青年文明号创建活动的实施步骤\n### 4.1青年文明号创建活动的筹备阶段\n### 4.2青年文明号创建活动的实施阶段\n### 4.3青年文明号创建活动的总结阶段\n## 5.青年文明号创建活动的成果展示与推广\n### 5.1青年文明号创建活动的成果展示\n### 5.2青年文明号创建活动的经验推广\n### 5.3青年文明号创建活动的影响力和辐射范围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500"/>
              <a:t>青年文明号创建活动基础知识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青年文明号创建活动的背景及意义</a:t>
            </a:r>
            <a:endParaRPr/>
          </a:p>
        </p:txBody>
      </p:sp>
      <p:sp>
        <p:nvSpPr>
          <p:cNvPr id="11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起源：青年文明号创建活动起源于1994年，最初是由共青团中央发起的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旨在引导青年树立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社会公德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提高青年的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促进青年在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经济社会发展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中发挥积极作用</a:t>
                </a:r>
                <a:endParaRPr/>
              </a:p>
            </p:txBody>
          </p:sp>
        </p:grpSp>
        <p:grpSp>
          <p:nvGrpSpPr>
            <p:cNvPr id="15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发展：经过20多年的发展，青年文明号创建活动已经在全国范围内广泛开展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吸引了大量青年积极参与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形成了多个行业领域的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青年文明号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为推动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社会和谐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文明进步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做出了贡献</a:t>
                </a:r>
                <a:endParaRPr/>
              </a:p>
            </p:txBody>
          </p: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青年文明号创建活动的起源与发展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重要性：青年文明号创建活动是团组织围绕中心、服务大局的重要载体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有利于引导青年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践行社会主义核心价值观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有利于培养青年的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团队精神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有利于提高青年的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职业素养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服务水平</a:t>
                </a:r>
                <a:endParaRPr/>
              </a:p>
            </p:txBody>
          </p:sp>
        </p:grpSp>
        <p:grpSp>
          <p:nvGrpSpPr>
            <p:cNvPr id="16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意义：青年文明号创建活动对于推动经济社会发展、社会和谐和文明进步具有重要意义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塑造了青年的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良好形象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精神风貌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传播了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正能量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文明理念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提供了人才支持和智力保障</a:t>
                </a:r>
                <a:endParaRPr/>
              </a:p>
            </p:txBody>
          </p:sp>
        </p:grpSp>
      </p:grp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青年文明号创建活动的重要性和意义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6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6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提高青年素质：通过创建活动，青年文明号的成员不断提高自己的职业道德、业务技能和综合素质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为社会输送了大量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优秀青年人才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为行业发展提供了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智力保障</a:t>
                </a:r>
                <a:endParaRPr/>
              </a:p>
            </p:txBody>
          </p:sp>
          <p:sp>
            <p:nvSpPr>
              <p:cNvPr id="170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1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促进社会和谐：青年文明号创建活动倡导文明礼仪、诚信守法和社会责任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有利于营造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的社会环境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社会文明程度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公民素质</a:t>
                </a:r>
                <a:endParaRPr/>
              </a:p>
            </p:txBody>
          </p:sp>
          <p:sp>
            <p:nvSpPr>
              <p:cNvPr id="17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7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提升行业形象：青年文明号创建活动通过示范引领和辐射带动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提高了所在行业的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社会信誉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为行业发展树立了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良好形象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标杆</a:t>
                </a:r>
                <a:endParaRPr/>
              </a:p>
            </p:txBody>
          </p:sp>
          <p:sp>
            <p:nvSpPr>
              <p:cNvPr id="17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青年文明号创建活动对社会的影响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青年文明号创建活动的目标和任务</a:t>
            </a:r>
            <a:endParaRPr/>
          </a:p>
        </p:txBody>
      </p:sp>
      <p:sp>
        <p:nvSpPr>
          <p:cNvPr id="18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培养一支政治坚定、业务精湛、作风优良的青年人才队伍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塑造一批职业道德、社会公德和个人品德全面发展的青年文明号集体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带动更多青年投身经济社会发展和文明进步的伟大事业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青年文明号创建活动的总体目标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加强职业道德和社会公德教育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引导青年树立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正确的世界观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人生观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培养青年的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团队精神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提高青年的业务技能和综合素质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岗位练兵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技能竞赛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提高青年的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服务水平</a:t>
                </a:r>
                <a:endParaRPr/>
              </a:p>
            </p:txBody>
          </p:sp>
          <p:pic>
            <p:nvPicPr>
              <p:cNvPr id="20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推动青年参与社会公益和志愿服务活动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倡导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奉献、友爱、互助、进步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的志愿者精神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为社会和谐和文明进步作出贡献</a:t>
                </a:r>
                <a:endParaRPr/>
              </a:p>
            </p:txBody>
          </p:sp>
          <p:pic>
            <p:nvPicPr>
              <p:cNvPr id="20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青年文明号创建活动的主要任务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青年文明号创建活动的评价标准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213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：遵守国家法律法规，具有良好的职业道德和社会公德</a:t>
                </a:r>
                <a:endParaRPr/>
              </a:p>
            </p:txBody>
          </p:sp>
          <p:cxnSp>
            <p:nvCxnSpPr>
              <p:cNvPr id="2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8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业务技能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：具备较高的业务技能和工作效率，能够胜任本职工作</a:t>
                </a:r>
                <a:endParaRPr/>
              </a:p>
            </p:txBody>
          </p:sp>
        </p:grpSp>
        <p:grpSp>
          <p:nvGrpSpPr>
            <p:cNvPr id="223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：具有强烈的团队意识和协作精神，能够共同为团队目标努力</a:t>
                </a:r>
                <a:endParaRPr/>
              </a:p>
            </p:txBody>
          </p:sp>
        </p:grpSp>
        <p:grpSp>
          <p:nvGrpSpPr>
            <p:cNvPr id="228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1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：具有创新意识和创新能力，能够为社会发展作出贡献</a:t>
                </a:r>
                <a:endParaRPr/>
              </a:p>
            </p:txBody>
          </p:sp>
        </p:grpSp>
        <p:grpSp>
          <p:nvGrpSpPr>
            <p:cNvPr id="233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6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社会贡献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：积极参与社会公益和志愿服务活动，为社会和谐和文明进步作出贡献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青年文明号创建活动的参与主体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青年文明号创建活动的组织单位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共青团中央：负责青年文明号创建活动的组织领导和政策指导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制定创建活动的工作计划和实施方案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组织协调各级团组织参与创建活动</a:t>
                </a:r>
                <a:endParaRPr/>
              </a:p>
            </p:txBody>
          </p:sp>
          <p:sp>
            <p:nvSpPr>
              <p:cNvPr id="1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各级团组织：负责组织实施本地的青年文明号创建活动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宣传和发动青年参与创建活动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负责创建活动的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考核评价</a:t>
                </a:r>
                <a:endParaRPr/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https://d.book118.com/855113143314011112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青年文明号创建活动基础知识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2024-09-19T08:52:08.643</cp:lastPrinted>
  <dcterms:created xsi:type="dcterms:W3CDTF">2024-09-19T00:52:08Z</dcterms:created>
  <dcterms:modified xsi:type="dcterms:W3CDTF">2024-09-19T00:52:10Z</dcterms:modified>
</cp:coreProperties>
</file>