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21F3CC-C811-4006-A87B-7B08B42BC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1EE6D-22E2-4BF6-BFFA-AB12DADCB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11BF46-85B0-40E7-80D9-C1ED14025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8EDEA3-202A-4760-A044-13F2FFE73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F7A9C1-E8C1-482D-B30E-887377527A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307073-8327-4704-87AE-687B49774B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9655D0-1729-4767-883D-FA8D54830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12088-E019-4CE3-B1ED-6A9F6A5F33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E954F9-3FCF-4432-A4FC-80EBDC70D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02EB7A-C8B0-449B-A9A6-42292E9C6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D5979-D4BE-47EB-97B0-AF4DF1442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114310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生物技术行业的生物医药与免疫生物学</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免疫生物学基础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生物技术在生物医药领域应用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生物技术在免疫生物学领域应用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挑战与机遇并存：行业发展趋势分析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总结与展望：共创美好未来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生物医药概述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99" r="166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生物医药是利用生物技术、医学技术和药学技术等手段，研究和开发用于预防、诊断和治疗疾病的药物和生物制品的一门新兴学科。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生物医药定义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生物医药产业经历了从传统医药到现代生物医药的转型，随着生物技术、基因工程、细胞工程等技术的不断发展，生物医药产业已成为当今世界最富活力、最具潜力的高新技术产业之一。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243" b="324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生物医药产业现状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产业规模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生物医药产业已成为全球经济发展的重要引擎，市场规模不断扩大，产业链不断完善。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创新药物研发</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生物医药企业在创新药物研发方面取得了显著成果，一批具有自主知识产权的创新药物成功上市，为临床治疗提供了更多选择。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生物制药技术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生物制药技术已成为生物医药产业的核心竞争力，包括基因工程、细胞工程、发酵工程等技术在药物研发和生产中得到广泛应用。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个性化治疗</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随着精准医疗和基因测序技术的发展，个性化治疗将成为未来生物医药的重要发展方向，为患者提供更加精准的治疗方案。</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细胞治疗与再生医学是生物医药领域的前沿技术，通过细胞培养、移植和基因编辑等手段，有望为许多难治性疾病提供新的治疗方法。</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生物仿制药与原研药之间的竞争与合作将成为未来生物医药市场的重要特点，生物仿制药具有价格优势，而原研药则具有创新优势。</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随着全球化进程的加速，生物医药产业的国际化发展与合作将更加紧密，跨国药企之间的合作与竞争将更加激烈。</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细胞治疗与再生医学</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生物仿制药与原研药的竞争与合作</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国际化发展与合作</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免疫生物学基础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28" r="1652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免疫器官和组织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包括胸腺、淋巴结、脾脏等，是免疫细胞发生、发育、分化和成熟的场所。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固有免疫系统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包括皮肤、黏膜及其分泌液、吞噬细胞、补体、炎症反应等，是抵御病原体入侵的第一道防线。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适应性免疫系统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由T淋巴细胞和B淋巴细胞组成，具有识别特异性抗原并产生免疫记忆的能力，是免疫应答的主要执行者。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免疫系统组成与功能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抗原识别与呈递</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免疫细胞通过模式识别受体（PRR）识别病原体相关分子模式（PAMP），启动固有免疫应答；同时，抗原呈递细胞（APC）摄取、加工并呈递抗原给T淋巴细胞，启动适应性免疫应答。</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T淋巴细胞活化与增殖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T淋巴细胞在抗原刺激下活化，并增殖分化为效应T细胞和记忆T细胞，效应T细胞通过释放细胞因子和表达共刺激分子等方式参与免疫应答。</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B淋巴细胞活化与抗体产生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B淋巴细胞在抗原刺激下活化，并增殖分化为浆细胞和记忆B细胞，浆细胞合成并分泌抗体，参与体液免疫应答。</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免疫应答过程及机制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机体通过一系列负反馈调节机制维持免疫系统的稳态，如抑制性受体、抑制性细胞因子和调节性T细胞等的作用。</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免疫调节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通过激活或抑制免疫系统来治疗疾病的方法，如疫苗接种、抗体疗法、细胞疗法和免疫检查点抑制剂等。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免疫治疗</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51" r="2185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免疫治疗在肿瘤、感染、自身免疫性疾病等领域具有广泛应用前景，如CAR-T细胞疗法、PD-1抑制剂等。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免疫治疗的应用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免疫调节与免疫治疗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生物技术在生物医药领域应用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利用基因工程技术，设计和合成具有特定治疗作用的蛋白质或多肽类药物，如重组人胰岛素、干扰素等。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基因工程药物的设计与合成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通过导入正常基因或修饰病变基因，治疗遗传性疾病和某些获得性疾病，如基因疗法治疗癌症、遗传性疾病等。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基因治疗</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利用基因工程技术，开发高灵敏度、高特异性的基因诊断方法，用于疾病的早期诊断和个性化治疗。</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基因诊断</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基因工程药物研发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药物作用机制研究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通过细胞工程技术，研究药物对细胞生长、分化、凋亡等过程的影响，揭示药物作用机制。</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药物代谢和毒理学研究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利用细胞工程技术，研究药物在细胞内的代谢过程、毒性作用及机制，为药物研发提供重要依据。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细胞株的筛选和改造</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利用细胞工程技术，筛选和改造适用于药物筛选的细胞株，提高药物筛选的效率和准确性。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655" r="136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细胞工程在药物筛选中应用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https://d.book118.com/855114310344011113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2024-09-20T21:19:26.430</cp:lastPrinted>
  <dcterms:created xsi:type="dcterms:W3CDTF">2024-09-20T13:19:26Z</dcterms:created>
  <dcterms:modified xsi:type="dcterms:W3CDTF">2024-09-20T13:19:28Z</dcterms:modified>
</cp:coreProperties>
</file>