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F7327-EE9A-416D-9891-40D12E3C6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98C58-FB6A-4D8F-9870-03A0072B4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AD760-C9C4-4658-9656-E58BCD35F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4087F-5968-4BA7-98B9-AD3B9C7EB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D01A85-8809-450D-AFCC-956AA91CA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06680-AB33-49B0-8B39-A4F17AA0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8F68F-808F-464C-B53B-50FC671B3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DEC8E-6080-4FA9-A77E-6BF74600D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7A851-0E7C-4FA6-A0F5-039FF464E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BC638-34F2-4971-BC27-88485FCBE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3E17F-5654-4164-9CF4-CDDEC797C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17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/>
                <a:cs typeface="微软雅黑" panose="020b050302020402020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图片包含 游戏机, 窗帘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卡通人物&#10;&#10;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20323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网络音乐平台对音乐产业的影响与创新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3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网络音乐平台对音乐产业的影响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7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网络音乐平台的崛起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6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网络音乐平台的创新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未来展望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网络音乐平台的挑战与机遇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网络音乐平台的崛起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互联网技术的发展背景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网络音乐平台的技术创新和应用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音乐产业数字化转型的趋势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数字音乐技术的兴起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互联网技术的普及和发展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网络音乐平台的兴起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互联网技术的发展为网络音乐平台提供了技术支持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传统音乐产业受到冲击，网络音乐平台逐渐崭露头角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网络音乐平台的优势在于方便快捷、个性化推荐和社交功能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数字音乐市场的崛起推动了网络音乐平台的兴起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用户需求的变化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用户对音乐的需求从实体唱片转向数字音乐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网络音乐平台提供更便捷的音乐获取方式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用户对个性化推荐和定制化服务的需求增加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社交功能和互动性成为网络音乐平台的重要特点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网络音乐平台对音乐产业的影响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改变音乐传播方式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网络音乐平台使得音乐传播更加便捷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网络音乐平台打破了传统音乐传播的局限性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网络音乐平台促进了音乐产业的全球化发展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网络音乐平台为音乐人提供了更多的展示机会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促进音乐产业数字化转型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网络音乐平台推动音乐产业数字化转型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音乐产业数字化转型带来创新与变革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网络音乐平台成为音乐产业数字化转型的重要推动力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数字音乐市场占比逐年提升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扩大音乐产业市场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商业模式创新：网络音乐平台通过付费下载、会员制等方式，为音乐产业带来了新的商业模式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用户数量增加：网络音乐平台吸引了更多的用户，增加了音乐产业的市场需求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音乐作品多样化：网络音乐平台提供了更多的音乐作品，丰富了音乐产业的内容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产业链拓展：网络音乐平台不仅推动了音乐产业的发展，还带动了相关产业链的发展，如演出、版权等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改变音乐产业价值链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网络音乐平台对音乐产业价值链的未来展望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音乐产业价值链的变革与创新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网络音乐平台对音乐产业价值链的影响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音乐产业价值链的构成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网络音乐平台的创新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音乐推荐算法的创新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算法推荐：利用大数据和人工智能技术，根据用户的听歌记录和偏好，推荐符合其口味的音乐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个性化推荐：通过分析用户的听歌记录和偏好，为用户提供个性化的音乐推荐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实时推荐：根据用户的听歌行为和偏好变化，实时更新推荐列表，提高用户满意度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跨平台推荐：实现不同平台之间的音乐推荐，让用户在不同设备上都能享受到个性化的音乐体验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https://d.book118.com/855120323240011120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1.xml><?xml version="1.0" encoding="utf-8"?>
<p:tagLst xmlns:p="http://schemas.openxmlformats.org/presentationml/2006/main">
  <p:tag name="KSO_WM_TEMPLATE_CATEGORY" val="custom"/>
  <p:tag name="KSO_WM_TEMPLATE_INDEX" val="2023091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9.xml><?xml version="1.0" encoding="utf-8"?>
<p:tagLst xmlns:p="http://schemas.openxmlformats.org/presentationml/2006/main">
  <p:tag name="KSO_WM_TEMPLATE_CATEGORY" val="custom"/>
  <p:tag name="KSO_WM_TEMPLATE_INDEX" val="2023091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5.xml><?xml version="1.0" encoding="utf-8"?>
<p:tagLst xmlns:p="http://schemas.openxmlformats.org/presentationml/2006/main">
  <p:tag name="KSO_WM_TEMPLATE_CATEGORY" val="custom"/>
  <p:tag name="KSO_WM_TEMPLATE_INDEX" val="20230916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网络音乐平台对音乐产业的影响与创新</vt:lpstr>
      <vt:lpstr>目录</vt:lpstr>
      <vt:lpstr>网络音乐平台的崛起</vt:lpstr>
      <vt:lpstr>互联网技术的发展背景</vt:lpstr>
      <vt:lpstr>网络音乐平台的兴起</vt:lpstr>
      <vt:lpstr>用户需求的变化</vt:lpstr>
      <vt:lpstr>网络音乐平台对音乐产业的影响</vt:lpstr>
      <vt:lpstr>改变音乐传播方式</vt:lpstr>
      <vt:lpstr>促进音乐产业数字化转型</vt:lpstr>
      <vt:lpstr>扩大音乐产业市场</vt:lpstr>
      <vt:lpstr>改变音乐产业价值链</vt:lpstr>
      <vt:lpstr>网络音乐平台的创新</vt:lpstr>
      <vt:lpstr>音乐推荐算法的创新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2024-09-23T07:31:22.117</cp:lastPrinted>
  <dcterms:created xsi:type="dcterms:W3CDTF">2024-09-22T23:31:22Z</dcterms:created>
  <dcterms:modified xsi:type="dcterms:W3CDTF">2024-09-22T23:31:24Z</dcterms:modified>
</cp:coreProperties>
</file>