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32184-E7A0-4917-83D3-DCEB75147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4D76D-54BC-487B-ADD0-0CC27092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A8D86-6A33-4B06-80E6-5FC106D99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DF3FB-EA53-44B3-84BD-1BA44625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A424B-9022-463A-9091-AD981353F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E6D0E-F093-4DC7-A39C-55E6CA4EF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390DA5-7704-4D96-9BB2-5313BB5F9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A5CC4-68F7-4E1D-AC2B-560ECD4F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B6153-0F47-46C1-91AE-3B7E187CA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1C96E-5DDA-4E1F-8E39-1EF258EF1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F6BE4-5E34-4591-97F9-327F6F1A3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2133301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0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广西师范大学本科教学工作随机性水平评估工作总结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评估工作组织与实施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本科教学工作现状分析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随机性水平评估结果分析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针对问题提出的改进措施和建议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通过对本科教学工作进行随机性水平评估，发现教学中存在的问题和不足，为改进教学方法、提高教学质量提供依据。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评估结果可以为学校制定教学政策、优化资源配置、推动教学改革提供参考，促进学校的可持续发展。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通过公开、透明的评估过程，展示学校在教学质量方面的努力和成果，提高学校的社会声誉和认可度。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增强社会认可度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评估内容包括教学目标设定、教学内容与方法、师生互动、课堂管理等方面。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评估实践教学的设计、实施、效果及与理论教学的结合情况。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评估教学管理规章制度、教学计划执行、教学秩序维护等方面。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评估教师队伍的学历结构、职称结构、教学水平、科研能力等方面。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评估工作组织与实施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评估团队组建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遵循学科专业互补、理论与实践相结合、校内外专家相结合的原则，组建高水平、专业化、多元化的评估团队。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包括教育教学专家、学科专业教授、教学管理干部、学生代表等，确保评估工作的全面性和客观性。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对评估团队成员进行专业培训，熟悉评估标准、工作流程和纪律要求，确保评估工作的科学性和规范性。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根据学校教学计划和实际情况，合理规划评估时间，确保评估工作与正常教学秩序互不干扰。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时间节点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明确评估前、评估中、评估后的时间节点，确保各项工作有序进行。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如遇特殊情况，及时调整评估时间，确保评估工作的顺利进行。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根据学校要求和实际情况，制定详细的工作方案，明确评估目标、内容、方法和时间安排等。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制定工作方案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按照工作方案，组织评估团队深入课堂、实验室、图书馆等教学场所进行实地考察，了解教学实际情况。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实施现场考察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通过问卷调查、座谈会、个别访谈等方式收集相关数据和信息，并进行整理和分析，形成客观、全面的评估结果。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收集与分析数据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根据评估结果和分析，撰写评估报告，提出改进意见和建议，并按时提交给学校相关部门和领导审阅。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撰写与提交报告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本科教学工作现状分析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422" r="404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广西师范大学本科教学工作注重培养学生的创新精神和实践能力，以培养德智体美全面发展的人才为目标。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学校依据学科特点和社会需求，科学设置课程，形成了通识教育、专业教育和综合实践相结合的课程体系。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课程设置合理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学校拥有一支数量充足、结构合理、素质优良的教师队伍，其中包括一批国内外知名学者和专家。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学校拥有先进的教学设施和设备，图书馆藏书丰富，数字化资源齐全，为教学工作提供了有力保障。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师资队伍与教学资源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教学资源丰富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师资队伍雄厚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教学方法多样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学校鼓励教师采用启发式、讨论式、案例式等教学方法，引导学生主动思考、积极参与。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教学手段先进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学校积极推进信息技术与教学深度融合，广泛应用多媒体教学、网络教学等手段，提高了教学效果。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https://d.book118.com/855121333010011102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2024-09-10T18:47:38.840</cp:lastPrinted>
  <dcterms:created xsi:type="dcterms:W3CDTF">2024-09-10T10:47:38Z</dcterms:created>
  <dcterms:modified xsi:type="dcterms:W3CDTF">2024-09-10T10:47:41Z</dcterms:modified>
</cp:coreProperties>
</file>