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BC875-4165-4822-B871-CB6A7038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F8853-E59F-43C2-9937-171250C2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C0039-3C10-4666-A809-38906CF1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0C7E9-B212-4FF1-9DCB-800D3E5E2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C9CB3-F7C8-4C33-9E92-E6D52395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A4C7C-A9DA-4CF7-8779-8AE1C1A83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0E9B1-5FD0-4A98-846E-F18B275F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56148-3355-4952-B964-A1D09863A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76D9C-250D-4D60-802A-7579FB06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0A3C0-E952-49A8-A4E0-6DDFFA7DA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55883-C9C1-4D58-916E-62D5CEB89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2230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安全生产管理制度培训课件要点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危险源辨识、评估与控制措施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员工安全培训与操作技能提升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设备设施维护保养与检测检验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事故报告、调查处理与责任追究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安全生产是指在生产过程中，通过采取各种安全措施，消除或控制危险和有害因素，保障人身安全与健康、设备和设施免受损坏、环境免遭破坏的总称。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确保员工生命安全，维护企业正常运营，促进社会稳定和经济发展。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1" r="56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《中华人民共和国安全生产法》等。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《生产安全事故报告和调查处理条例》等。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地方性法规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各省、市、自治区制定的安全生产相关法规。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建立健全安全生产责任制，确保安全生产投入，开展安全生产教育和培训等。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制定安全生产政策、法规和标准，监督企业落实安全生产主体责任，组织应急救援和事故调查处理等。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企业主体责任与监管职责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强调事前预防，通过风险评估、隐患排查等手段，将事故消灭在萌芽状态。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运用法律、经济、行政等手段，多管齐下，形成合力，共同推动安全生产工作。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预防为主、综合治理原则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《中华人民共和国安全生产法》等相关法律法规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明确安全生产的基本原则、政府监管职责、企业主体责任等。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制定各行业安全生产的技术标准和管理规范。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安全生产许可制度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对涉及安全生产的企业实行许可管理，确保企业具备安全生产条件。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国家层面安全生产管理制度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结合本地区实际，制定具体的安全生产管理制度和措施。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地方性法规和规章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建立健全地方各级安全生产监管机构，明确监管职责和权限。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安全生产监管体制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建立地方应急救援队伍，完善应急救援预案和演练机制。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安全生产应急救援体系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地方层面安全生产管理制度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明确各级管理人员和员工的安全生产职责，实行“一岗双责”。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制定企业内部的安全生产规章制度，规范员工的安全生产行为。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定期开展安全生产教育和培训，提高员工的安全意识和操作技能。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安全生产教育和培训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定期组织安全生产检查和隐患排查治理，及时发现和消除事故隐患。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安全生产检查和隐患排查治理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企业内部安全生产管理制度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制度执行与监管机制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各级管理人员和员工应严格遵守安全生产管理制度，认真履行各自职责。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建立健全企业内部和外部的监管机制，包括政府监管、社会监督和企业内部监督等，确保制度的有效执行。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对遵守制度、表现优秀的员工给予奖励；对违反制度、造成事故的员工进行惩罚。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定期对安全生产管理制度进行评估和改进，不断完善和提高制度的适用性和有效性。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危险源辨识、评估与控制措施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包括基本分析法、工作安全分析法、安全检查表法等。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确定辨识范围和目标、收集相关资料、危险源辨识、风险评估、制定控制措施。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根据危险源的性质、危害程度、发生概率等因素进行评估。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一般分为低风险、中等风险和高风险三个等级，分别用绿、黄、红三种颜色表示。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控制措施制定及实施要求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控制措施制定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根据风险评估结果，制定相应的控制措施，如技术控制、管理控制、个人防护等。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确保控制措施的有效性、可行性和经济性，同时要注重员工的参与和培训。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https://d.book118.com/855122303240011110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2024-09-16T02:26:40.825</cp:lastPrinted>
  <dcterms:created xsi:type="dcterms:W3CDTF">2024-09-15T18:26:40Z</dcterms:created>
  <dcterms:modified xsi:type="dcterms:W3CDTF">2024-09-15T18:26:43Z</dcterms:modified>
</cp:coreProperties>
</file>