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423E1-F8ED-4264-AF64-8C3CC2F87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E95E5-04B4-454C-AF3F-40EA0A1F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75F03-F45B-4F05-B445-71698783C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0FFEF-9984-46E9-96F7-450884AA3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D7A5A-A448-49F4-AA4E-A96F7A7DC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1D007-C579-4DF0-8D12-7A5D52805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6074B-994F-461C-9C21-F4EC7DFF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11A75-900D-4A7D-B045-0B026139E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E8C0A-631E-4D31-9707-15045C231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EB4C0-3E80-4A3D-AA0E-4ED904AB8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DE591-7869-40F0-A253-4EAFD8AD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23342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利用人性的营销策略案例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人性的基本欲望与弱点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利用人性的营销策略案例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营销策略的心理学原理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探讨如何利用人性的弱点进行营销策略设计，以吸引消费者并促进销售。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分析营销策略背后的心理学原理，以及如何将这些原理应用于实际案例中。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通过案例分析，深入了解人性在营销策略中的作用，为企业制定更有效的营销策略提供借鉴。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揭示人性在营销中的重要性和应用价值，为市场营销领域的发展提供理论支持和实践指导。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&lt;此处为示例，需要您继续根据大纲扩展内容&gt;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481" r="1648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人性的基本欲望与弱点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特斯拉推出“自动驾驶”功能时，通过广告和宣传视频激发了人们的好奇心和探索欲望，让消费者对这一新技术产生了浓厚的兴趣。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利用人们的好奇心和探索欲望，可以引导消费者主动了解和尝试产品或服务，进而提高品牌知名度和销售量。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好奇心与探索欲望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12" r="35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58" r="2835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耐克通过“Just Do It”等广告语激发了人们的竞争欲望，鼓励消费者追求卓越，挑战自我。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营销案例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竞争欲望是人类天性的一部分，利用这一心理特点，可以激发消费者的购买动机，提高品牌忠诚度。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竞争欲望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星巴克通过开设“星享俱乐部”等社交平台，让消费者在享受咖啡的同时，满足社交需求，增强品牌忠诚度。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社交是人类的基本需求之一，利用社交欲望可以增强消费者的归属感和参与感，提高品牌口碑和忠诚度。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社交欲望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苹果公司在推出iPhone时，通过广告宣传强调其高端、时尚的形象，满足了消费者追求品味和身份认同的自我证明欲望。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自我证明欲望是人类心理的重要组成部分，利用这一心理特点，可以提升品牌形象和价值，吸引更多消费者。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自我证明欲望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利用人性的营销策略案例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33" r="17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某品牌推出了一款神秘礼盒，消费者无法提前知道礼盒内的产品，只有购买后才能打开。这款产品引发了消费者的好奇心和探索欲望，销售异常火爆。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利用消费者的好奇心和探索欲望，通过制造神秘感来吸引消费者的注意力，提高产品的知名度和销售量。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利用好奇心与探索欲望的营销案例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利用竞争欲望的营销案例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营销案例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某运动品牌推出了一款限量版运动鞋，只有少数消费者能够抢购到。这款产品引发了消费者的竞争欲望，他们纷纷抢购，甚至不惜高价从黄牛手中购买。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利用消费者的竞争欲望，通过限量版、限量销售等手段来制造稀缺性，提高产品的价值和吸引力，促使消费者争相购买。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https://d.book118.com/855123342332011122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2024-09-26T14:18:07.854</cp:lastPrinted>
  <dcterms:created xsi:type="dcterms:W3CDTF">2024-09-26T06:18:07Z</dcterms:created>
  <dcterms:modified xsi:type="dcterms:W3CDTF">2024-09-26T06:18:10Z</dcterms:modified>
</cp:coreProperties>
</file>