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ECCE7-E894-404C-9638-AC2433F7D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2D39D-CFA0-4F14-A654-AD887A8E9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39DFC-68B8-462A-8418-616DE4062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A19DE-AAB5-4DF6-8BBA-839D028F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C9C713-08FB-4488-B325-B11966559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47362-2669-4231-85B3-F002EF047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1C159-DBA7-45EC-B87D-AABBDD64A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605BB-F4E8-4170-8844-22BBC2E56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F4CDD-B3DE-40B4-BCE2-0770D33C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C7AA6-DCDD-440E-AF82-1D89A488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4D39B-133D-4B3D-971C-81EDD4092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242401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美国对巴基斯坦的援助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0"/>
            <a:ext cx="12192000" cy="325120"/>
          </a:xfrm>
          <a:prstGeom prst="rect">
            <a:avLst/>
          </a:prstGeom>
          <a:solidFill>
            <a:schemeClr val="dk2">
              <a:alpha val="10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6431280"/>
            <a:ext cx="426720" cy="426720"/>
          </a:xfrm>
          <a:prstGeom prst="rect">
            <a:avLst/>
          </a:prstGeom>
          <a:solidFill>
            <a:schemeClr val="dk2">
              <a:alpha val="7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26720" y="6163056"/>
            <a:ext cx="268224" cy="268224"/>
          </a:xfrm>
          <a:prstGeom prst="rect">
            <a:avLst/>
          </a:prstGeom>
          <a:solidFill>
            <a:schemeClr val="dk2">
              <a:alpha val="3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援助的争议和问题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反恐战争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自2001年反恐战争以来，美国一直依赖巴基斯坦的领土和军事基地来支持其阿富汗战争。巴基斯坦对于美国的反恐行动给予了支持和配合。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冷战时期的联盟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在冷战时期，美国与巴基斯坦建立了军事和政治联盟，共同对抗苏联的影响。巴基斯坦成为了美国在亚洲的重要盟友。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复杂的合作关系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尽管两国之间存在紧密的军事和政治合作，但也存在一些分歧和争议，例如关于贸易、安全和人权等问题。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08" r="16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美国与巴基斯坦的关系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1" r="156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冷战后的援助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自冷战结束后，美国对巴基斯坦的援助一直持续，主要用于军事、经济和人道主义领域。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美国对巴基斯坦援助的历史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反恐战争时期的援助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自2001年以来，美国向巴基斯坦提供了大量援助，用于支持反恐战争和阿富汗重建。这包括军事装备、经济援助和人道主义救援。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最近的援助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近年来，美国继续向巴基斯坦提供援助，包括军事援助、经济合作和人道主义救援。这些援助旨在支持巴基斯坦的经济发展和稳定，以及加强两国之间的合作关系。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通过援助，美国可以加强与巴基斯坦的双边关系，深化两国之间的合作和联系。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援助的目的和意义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加强双边关系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通过支持巴基斯坦，美国可以在南亚地区扩大其影响力，并维护其在该地区的战略利益。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地区影响力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美国向巴基斯坦提供援助，以换取巴基斯坦在反恐战争中的支持和配合，共同打击恐怖主义和极端主义势力。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反恐战争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援助内容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美国曾向巴基斯坦提供大量经济援助，以支持其经济发展和民生改善。这些资金主要用于基础设施建设、教育和医疗等领域。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援助金额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美国的经济援助主要以直接资金援助和贸易促进为主，还包括技术援助和减免债务等措施。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尽管美国的经济援助在一定程度上促进了巴基斯坦的经济发展，但也有人批评这些资金并未充分考虑到巴基斯坦的实际情况，有时甚至被挪用或浪费。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2994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经济援助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援助金额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美国向巴基斯坦提供的军事援助主要包括武器装备、训练和情报共享等方面的支持。这些资金旨在帮助巴基斯坦维护其安全和稳定。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军事援助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美国通过直接出售武器和装备、提供训练课程以及分享情报等方式向巴基斯坦提供军事援助。此外，美国还与巴基斯坦进行联合军事演习，以加强两国军队之间的合作。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援助效果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尽管美国向巴基斯坦提供了大量军事援助，但也有观点认为这些援助并未达到预期的效果。部分人认为，美国在巴基斯坦的军事介入程度过高，有时甚至干涉了巴基斯坦的内政。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援助金额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68586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美国向巴基斯坦提供的人道主义援助主要包括食品、医疗物资和教育支持等。这些资金旨在帮助巴基斯坦应对自然灾害和缓解人道主义危机。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援助方式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8161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美国通过国际组织、非政府组织和地方政府等渠道向巴基斯坦提供人道主义援助。这些组织负责将食品、医疗物资和教育支持等物资送达需要帮助的地区。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援助效果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1585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美国的人道主义援助在一定程度上缓解了巴基斯坦的人道主义危机，但也有批评认为这些援助并未充分考虑到巴基斯坦的实际需求，有时甚至被挪用或浪费。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人道主义援助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援助的影响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https://d.book118.com/855124240134011110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2024-09-15T16:36:32.797</cp:lastPrinted>
  <dcterms:created xsi:type="dcterms:W3CDTF">2024-09-15T08:36:32Z</dcterms:created>
  <dcterms:modified xsi:type="dcterms:W3CDTF">2024-09-15T08:36:34Z</dcterms:modified>
</cp:coreProperties>
</file>