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A72D8-A230-4205-89E4-862020160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7C57F-F187-4E7B-8D14-62D8E1B86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A6AEC-BA22-4646-A6F5-8FD96A34D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FF352-5E6A-4C16-B5B3-85BD41663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201098-D7CC-4829-BD38-C59DF31D4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87741C-9DD3-4D82-9B6D-49C33D1F3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5CD681-0618-46AD-BA14-E54EA6085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89DBD3-05A6-40BB-978D-4B0C1952E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D1F699-6E6C-44A8-B641-D2483BB09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F4974-6582-4FCE-9A86-60CD7294B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D0242-184B-45D2-8CEE-6415C0260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124344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交旧领新管理制度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交旧领新管理流程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旧物管理与利用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新物采购与验收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监督检查与考核评估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76" b="1157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节约资源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环保减排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通过交旧领新的方式，促进资源的有效利用，减少浪费。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降低废弃物对环境的污染，推动企业实现绿色生产。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明确交旧领新的流程和要求，确保制度的顺利执行。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物品范围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适用于公司内部所有涉及交旧领新的物品和设备的管理。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公司全体员工及相关部门，包括采购、仓库、生产等。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包括但不限于办公用品、生产设备、原材料等。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交旧领新管理流程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申请与审批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员工需要向所在部门提交交旧领新申请，明确交旧物品信息、领新物品需求及相关理由。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部门负责人对申请进行审批，核实交旧物品状况、领新物品必要性和申请合理性。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经过审批同意后，员工将交旧物品提交至指定回收点，由专人进行登记和分类。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回收点对交旧物品进行评估，判断其剩余价值、可否再利用或需要报废处理。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旧物回收与评估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https://d.book118.com/855124344300011123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2024-09-27T16:56:37.053</cp:lastPrinted>
  <dcterms:created xsi:type="dcterms:W3CDTF">2024-09-27T08:56:37Z</dcterms:created>
  <dcterms:modified xsi:type="dcterms:W3CDTF">2024-09-27T08:56:38Z</dcterms:modified>
</cp:coreProperties>
</file>