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A809B-4BCB-49C7-A938-0A84984EB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3ADBE-BFB8-4CD6-946B-D90A5531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6AD75-821B-4C0D-88EC-EBF7935D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4E3EC-6C57-4132-AEA0-52E305222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2F64DA-C600-46E6-80A0-422AB4F4F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121EE-43DC-4811-A237-1E40CF60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7B630-1189-4A14-9182-5F35365C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23805-73EC-4F5F-A202-40830E5C4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D4EDD-36BE-4867-BFBC-CC3D2353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415FE-C61C-4DFC-8133-5FC901885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89553-AAF5-42B2-BFF1-44F32735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3201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人才管理实践经验总结与问题解决思路讨论会议汇报研究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问题解决思路探讨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案例分析：成功企业人才管理实践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41" b="40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探讨人才管理实践经验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会议旨在分享和交流企业在人才管理方面的实践经验，包括人才招聘、培养、激励和保留等方面的策略和方法。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解决人才管理问题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会议将针对企业在人才管理中遇到的问题和挑战，进行深入分析和讨论，提出有效的解决方案和思路。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促进企业人才管理发展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通过会议交流和研讨，推动企业之间在人才管理方面的合作与交流，促进企业人才管理的持续发展。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问题解决思路讨论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汇报将重点讨论企业在人才管理中遇到的问题和挑战，提出相应的解决方案和思路，并进行深入分析和讨论。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未来发展趋势展望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汇报将展望企业人才管理的未来发展趋势，探讨新技术、新理念对企业人才管理的影响和挑战，提出应对策略和建议。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人才管理实践经验总结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汇报将涵盖企业在人才管理方面的实践经验，包括成功的策略和方法，以及遇到的挑战和问题。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通过校园招聘、社会招聘、内部推荐等多种渠道，广泛吸引优秀人才。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招聘渠道多元化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制定清晰的选拔标准，包括专业技能、工作经验、综合素质等方面，确保选拔出的人才符合岗位要求。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建立规范的面试流程，包括初试、复试等环节，确保选拔过程的公正性和客观性。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针对员工的不同岗位和职业发展需求，进行详细的培训需求分析，制定个性化的培训计划。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采用线上课程、线下培训、工作坊等多种形式，提高培训的灵活性和有效性。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对培训效果进行定期评估，及时调整培训计划，确保培训目标的实现。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制定完善的激励机制，包括薪酬福利、晋升机会、荣誉奖励等，激发员工的工作积极性和创造力。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通过提供良好的工作环境、职业发展机会和福利待遇，降低员工流失率，提高员工满意度和忠诚度。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留任措施得力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人才激励与留任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建立跨部门协作机制，明确各部门职责和协作方式，促进部门间的协同合作。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协作机制建立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加强沟通技巧的培训，提高员工的沟通能力和协作意识，减少沟通障碍和误解。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定期召开跨部门会议，交流工作进展和存在的问题，共同商讨解决方案，推动工作的顺利进行。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问题解决思路探讨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利用多种招聘渠道，如社交媒体、招聘网站、内部推荐等，以吸引更多优秀人才。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简化招聘流程，提高招聘效率，同时确保招聘质量。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加强对面试官的培训和指导，提高面试评估的准确性和有效性。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招聘难题及应对策略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深入了解员工的培训需求，制定个性化的培训计划。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定期更新培训内容，确保培训内容与业务发展保持同步。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对培训效果进行定期评估，及时发现问题并进行改进。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培训不足及改进措施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采用多种激励方式，如物质激励、精神激励、职业发展激励等，以满足员工的不同需求。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激励方式多样化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建立完善的激励机制，确保激励的公平性和有效性。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对激励效果进行定期评估，及时发现问题并进行调整。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激励失效及调整方案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加强团队建设，提高员工的团队意识和协作精神。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建立有效的沟通机制，促进不同部门之间的信息交流和协作。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明确各部门的职责和分工，避免工作重复和推诿现象。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跨部门合作障碍及解决方法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https://d.book118.com/855132014103011034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2024-08-29T16:17:18.259</cp:lastPrinted>
  <dcterms:created xsi:type="dcterms:W3CDTF">2024-08-29T08:17:18Z</dcterms:created>
  <dcterms:modified xsi:type="dcterms:W3CDTF">2024-08-29T08:17:20Z</dcterms:modified>
</cp:coreProperties>
</file>