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B6228-C642-451B-B8BE-2B23F7901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1074D-6328-43C3-81F9-E687CC8D1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63F6E-BA4C-4921-91AD-ECA7068FC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6EFDF7-E5E9-4E6E-922C-5D03D6E61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AB17AC-2FE2-48B1-89F1-4B2EA63B5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03B78C-7EF2-49E5-93A7-B2A1C87F2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AE8C2A-27B6-4DD4-8468-7EFAE5E88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AAA175-04D0-4FAA-9C98-D1428E110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9601DE-D109-4EEB-9FA5-893C8DEEA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C18EC-41D6-404A-8CE5-340D5FC22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E2CD2-F12D-4053-8CEB-1F90F7D0D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1323401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建设和谐宿舍社区的重要途径与方法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宿舍社区和谐的概述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建设和谐宿舍社区的途径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建设和谐宿舍社区的方法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建设和谐宿舍社区的案例分析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宿舍社区和谐的概述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宿舍社区和谐的定义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宿舍社区和谐是指宿舍成员之间相互尊重、理解、包容和支持，形成良好的人际关系和氛围，共同创造一个温馨、舒适、安全的生活空间。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宿舍社区和谐强调的是一种整体性的良好状态，包括宿舍成员之间的情感交流、行为互动以及共同价值观的形成。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和谐的宿舍社区能够为宿舍成员提供更好的生活环境，提高他们的生活质量。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促进身心健康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培养社交能力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和谐的宿舍社区有助于减轻宿舍成员的心理压力，促进他们的身心健康。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和谐的宿舍社区能够让宿舍成员学会与人相处、沟通和合作，培养他们的社交能力。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宿舍社区和谐的重要性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随着社会的发展和人们生活水平的提高，宿舍社区在高校、企业等组织中越来越普遍，成为人们生活的重要组成部分。然而，由于各种因素的影响，宿舍社区和谐仍面临诸多挑战。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如文化差异、生活习惯不同、利益冲突等都可能对宿舍社区和谐造成影响。同时，部分宿舍成员可能存在自我意识过强、缺乏包容心等问题，也给宿舍社区和谐带来了一定的挑战。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宿舍社区和谐的现状与挑战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建设和谐宿舍社区的途径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定期组织交流活动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通过举办座谈会、联谊会等活动，为宿舍成员提供交流平台，增进彼此了解与信任。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鼓励开放式沟通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倡导宿舍成员坦诚交流，鼓励发表意见和建议，共同解决问题，减少矛盾与冲突。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建立信息反馈机制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设立意见箱或在线反馈平台，及时收集和处理学生对于宿舍管理的意见和建议，提高管理效率。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建立有效的沟通机制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举办文化交流活动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组织不同背景的学生共同参与文化交流活动，增进相互了解与尊重。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推广多元文化教育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通过开设相关课程或举办讲座等形式，帮助学生了解不同文化，提高文化包容性。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鼓励宿舍间的合作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倡导不同宿舍间进行合作，共同参与活动或项目，促进多元文化的融合与发展。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促进多元文化的融合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39" b="20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提升宿舍社区的硬件设施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改善居住环境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定期维护和更新宿舍设施，确保居住环境安全、舒适、卫生。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提供多样化的生活空间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增设公共活动区域、学习室、娱乐设施等，满足学生多样化的生活需求。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优化宿舍布局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合理规划宿舍空间布局，提高空间使用效率，为学生提供便利的生活条件。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125" r="16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建立评价与反馈机制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定期收集学生对宿舍管理及服务的评价与建议，持续改进管理方式与服务水平。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制定明确的宿舍管理规定，明确各方职责与义务，确保管理有序、高效。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加强对学生需求的了解与响应，提供及时、周到的服务，解决学生在宿舍生活中遇到的问题。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强化宿舍社区的管理与服务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建设和谐宿舍社区的方法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https://d.book118.com/855132340123011101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2024-09-09T18:37:07.591</cp:lastPrinted>
  <dcterms:created xsi:type="dcterms:W3CDTF">2024-09-09T10:37:07Z</dcterms:created>
  <dcterms:modified xsi:type="dcterms:W3CDTF">2024-09-09T10:37:09Z</dcterms:modified>
</cp:coreProperties>
</file>