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04D06-F290-4B35-9D5B-42B1D8FE2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B2AA9-4350-4580-AA7C-495E9C8A4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26993-4C34-4D77-9461-D97B2F156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8A5DC0-AA4C-438D-AE4E-B9A9C186B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9D88E3-785F-46B0-9A8D-94A855A86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92CFE2-F3FF-4EB2-A435-D609AF22D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B5A7E4-0433-4900-A3A3-73B4F8A60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D00C2A-4A37-4CBD-82BC-286BBF0A5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6EF9B-43E0-40E2-978A-9A655C3B3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ECCB1-FBC1-4E05-BA18-C1150D648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40207-15C3-46E5-A5EC-E5F226CC7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13312103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洛阳伊川找对象活动方案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活动场地与设施安排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嘉宾邀请与选拔机制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https://d.book118.com/855133121034011111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2024-09-16T20:59:07.596</cp:lastPrinted>
  <dcterms:created xsi:type="dcterms:W3CDTF">2024-09-16T12:59:07Z</dcterms:created>
  <dcterms:modified xsi:type="dcterms:W3CDTF">2024-09-16T12:59:09Z</dcterms:modified>
</cp:coreProperties>
</file>