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E421D-5E2B-4E75-AA73-58B0048A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FEF43-8112-489C-A6EA-5AD3DFC20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7F60F-EB7E-4C6A-AEBD-278E9CA3D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61230-A957-414C-AB88-7669E7BFC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62381-DEA6-42F8-A87B-6774BD008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5EB1C-742C-4E3B-BD00-99FCF04DE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11189-357B-4A00-8E1E-B91F29073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EB937-FB43-4367-B8A7-DAF84DC7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AAC75-5EA5-4264-859A-B910806BA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402D9-DF85-4014-90CB-80B1518E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38ACA-A37D-47C9-AE38-3756B2DEE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4311104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电子商务的数字营销与网络推广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电子商务平台选择与运营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数字营销与网络推广案例分析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方便性、整体性、安全性、协调性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3" r="14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90年代初期，以电子数据交换（EDI）技术为基础，电子商务系统开始发展。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856" b="285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90年代后期，互联网的普及使得电子商务逐渐进入公众视野。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21世纪初，电子商务模式不断创新，逐渐成为企业重要的业务模式。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52" r="218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271" r="72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随着移动设备的普及，移动电子商务将逐渐成为主流。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社交媒体与电子商务的结合将更加紧密，社交电商模式将逐渐兴起。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人工智能、大数据等技术的应用将提升电子商务的智能化水平。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随着全球化的加速，跨境电商将成为电子商务的重要发展方向。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跨境电商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了解目标受众的搜索行为，选择与产品或服务相关的关键词，确保网站内容与这些关键词高度相关。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确保网站导航清晰，页面加载速度快，使用户和搜索引擎都能轻松地浏览网站内容。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创建高质量、独特的内容，满足用户需求，增加网站的可信度和吸引力。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9" b="20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建立社交媒体存在感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在主流社交媒体平台上建立官方账号，定期发布内容，与用户互动。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制定内容策略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创作有趣、有价值的内容，吸引目标受众关注和分享。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运用广告投放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利用社交媒体广告功能，精准定位目标受众，提高品牌知名度和转化率。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制定长期的内容创建计划，包括主题、发布频率和发布渠道等。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了解目标受众的兴趣、需求和行为特点，创作与之相关的内容。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内容形式多样化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运用文章、博客、视频、图像等多种形式的内容，满足不同受众的需求。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00" r="16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993" r="1799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在网站、社交媒体等渠道上提供订阅服务，收集潜在客户的邮箱地址。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收集潜在客户邮箱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67" r="65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创建专业、美观的邮件模板，突出产品或服务的特点和优势。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设计邮件模板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根据用户需求和兴趣，发送个性化的推广邮件，提高转化率。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发送个性化邮件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制定广告计划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确定广告预算、投放时间和目标受众等关键要素。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优化广告效果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通过实时监控和调整广告投放策略，提高广告点击率和转化率。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选择合适的广告平台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如Google AdWords、Facebook Ads等，这些平台拥有广泛的用户基础和强大的定向功能。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付费广告（如Google AdWords，Facebook Ads）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网络推广技巧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关键词排名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通过优化网站结构和内容，提高关键词在搜索引擎中的排名。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深入了解目标受众的搜索习惯和需求，选择与产品或服务相关的关键词。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关键词密度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合理安排关键词在网页内容中的密度，避免过度堆砌，保持自然。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https://d.book118.com/855143111042011113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2024-09-19T20:37:45.123</cp:lastPrinted>
  <dcterms:created xsi:type="dcterms:W3CDTF">2024-09-19T12:37:45Z</dcterms:created>
  <dcterms:modified xsi:type="dcterms:W3CDTF">2024-09-19T12:37:47Z</dcterms:modified>
</cp:coreProperties>
</file>