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2AA26-FF1F-41DB-865E-14A2F7CD2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392F1-3169-496B-8ECB-0E8AF0852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CF778-1FDB-45B2-BD27-E496C8B22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4D0FD-8B3E-4D78-B18F-20509C271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49B9AF-4AE1-4CD5-A81D-A81ED404D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D6083-3108-42A2-B7ED-81D245412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37FC95-8F3A-42AA-AC5C-BDB61EB41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FF5A4-5CA6-4F12-97A9-48ED36FA6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4DF99-2B51-443F-BBAC-781CA0C36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B810A-32ED-457A-BEA2-E0D2AFBDA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2B182-DBD8-4E83-9410-41FD7EE89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443031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公安系防暴安全01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防暴安全概述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公安机关在防暴安全中职责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防暴安全策略与措施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武器装备在防暴安全中应用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协作联动机制在防暴安全中作用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防暴安全概述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41" r="32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93" r="347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随着社会发展和国际形势变化，暴力事件和恐怖袭击等安全问题日益突出，防暴安全成为公共安全领域的重要议题。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防暴安全是指针对暴力事件和恐怖袭击等威胁，采取一系列措施和手段，保护人民生命财产安全和社会稳定。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防暴安全是维护社会治安和公共安全的重要手段，能够减少暴力事件对人民生命财产造成的损失。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防暴安全能够防范和打击恐怖主义、极端主义等威胁，维护社会稳定和国家安全。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防暴安全能够保障正常的社会秩序和经济活动，为经济发展提供稳定的社会环境。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我国制定了一系列与防暴安全相关的法律法规，如《中华人民共和国反恐怖主义法》、《中华人民共和国突发事件应对法》等，为防暴安全工作提供了法律保障。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我国政府高度重视防暴安全工作，制定了一系列政策措施，如加强反恐力量建设、完善应急管理体系等，推动防暴安全工作深入开展。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94" r="24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公安机关在防暴安全中职责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公安机关通过加强巡逻、排查安全隐患、开展宣传教育等方式，积极预防和制止危害社会稳定的行为，确保社会秩序井然。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预防和制止危害社会稳定的行为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公安机关依法打击各类违法犯罪活动，加强社会治安综合治理，营造安全、和谐的社会环境。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维护社会治安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在发生突发事件时，公安机关迅速启动应急预案，组织警力赶赴现场，采取有效措施控制事态发展，维护社会稳定。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处置突发事件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公安机关对暴力犯罪案件进行立案侦查，通过现场勘查、调查取证、追捕逃犯等措施，全力侦破案件，将犯罪分子绳之以法。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侦破暴力犯罪案件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公安机关深入开展扫黑除恶专项斗争，依法打击黑恶势力及其“保护伞”，铲除黑恶势力滋生土壤。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打击黑恶势力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针对严重暴力犯罪，如杀人、抢劫、绑架等，公安机关采取雷霆手段，坚决予以打击，切实保障人民群众生命财产安全。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严打严重暴力犯罪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打击暴力犯罪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开展安全防范宣传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公安机关积极开展安全防范宣传教育活动，提高人民群众的安全防范意识和能力，减少可防性案件的发生。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强化重点部位守护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公安机关加强对重点部位、重要目标的守护，如学校、医院、银行、商场等，确保人民群众生命财产安全不受侵犯。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加强社会面巡逻防控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公安机关加大巡逻力度，提高街面见警率，及时发现和制止违法犯罪行为，确保人民群众生命财产安全。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保护人民群众生命财产安全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防暴安全策略与措施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建立情报信息收集网络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通过多渠道、多手段收集涉及暴力事件的情报信息，包括社交媒体、公开数据库、线人报告等。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情报信息筛选与评估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对收集到的情报信息进行筛选和评估，确定信息的真实性和重要性，以及可能涉及的暴力事件类型和规模。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情报信息分析与研判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运用专业分析工具和方法，对筛选后的情报信息进行深入分析和研判，揭示暴力事件的发展趋势和潜在风险。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情报信息收集与分析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高危人群排查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运用排查手段和技术，对目标人群进行排查，发现潜在的高危个体或组织。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高危人群管控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对排查出的高危个体或组织进行严密管控，采取必要的措施防止其从事暴力活动，如加强监控、限制活动范围等。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高危人群特征识别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根据历史数据和经验，总结高危人群的特征和行为模式，建立高危人群识别模型。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高危人群排查与管控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https://d.book118.com/855144303110011101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2024-09-09T14:59:24.876</cp:lastPrinted>
  <dcterms:created xsi:type="dcterms:W3CDTF">2024-09-09T06:59:24Z</dcterms:created>
  <dcterms:modified xsi:type="dcterms:W3CDTF">2024-09-09T06:59:27Z</dcterms:modified>
</cp:coreProperties>
</file>