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A7036-C7BF-4407-A55D-7A241040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48559-D2B2-46C7-AEA3-2A7A3314C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7B1C1-F609-4D6F-8077-A7FA7ADE4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5B70C-4B59-4C74-9486-5B53FB258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0C847-B81B-4772-A298-4596C176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05C2B-FD52-4E72-A77C-7D7A183F1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B0C0B8-A800-4325-AA78-A2F88EB4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4D35F-A328-4864-869E-D6D7ADFA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976C8-544B-473F-92D8-61D8FCD87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76E6F-E189-4E8C-B6D1-5575F8E4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241BE-8735-4487-9A6D-29D414E31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00240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合同法中的买卖合同和供货合同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买卖合同与供货合同概述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供货合同核心内容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双方权利与义务分析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案例解析与经验教训总结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买卖合同与供货合同概述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买卖合同是出卖人转移标的物的所有权于买受人，买受人支付价款的合同。买卖合同具有有偿性、双务性、诺成性等性质。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供货合同是指一方转移货物所有权给另一方，另一方支付价款的合同。供货合同也具有有偿性、双务性、诺成性等性质。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供货合同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买卖合同与供货合同的联系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买卖合同和供货合同都是转移标的物所有权的合同，都涉及到货物的交付和价款的支付。在某些情况下，买卖合同和供货合同可能存在重叠或交叉。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买卖合同与供货合同的差异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和供货合同的主体和标的物可能存在差异。买卖合同的主体是买方和卖方，而供货合同的主体可能是买方、卖方和供应商。此外，买卖合同的标的物通常是商品或产品，而供货合同的标的物可能是原材料、零部件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买卖合同与供货合同关系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买卖合同和供货合同的适用范围可能因国家、地区和行业而异。一般来说，买卖合同适用于商品或产品的销售，而供货合同适用于原材料、零部件等的供应。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法律依据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买卖合同和供货合同的法律依据可能因国家、地区和法律体系而异。一般来说，买卖合同和供货合同的法律依据包括合同法、商法等相关法律法规。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适用范围及法律依据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买卖合同中应明确标的物的名称、型号、规格、质量标准等详细信息，以确保交易双方对交易内容有明确的认知。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买卖合同中应约定交付时间和地点，以及交付方式（如送货上门、自提等），以保障交易的顺利进行。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标的物描述与交付方式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交付方式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标的物描述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买卖合同中应明确商品或服务的价格，包括计价单位、计价方式等，以避免交易双方在交易过程中产生价格争议。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价格条款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买卖合同中应约定支付方式和时间，如现金、转账、支票等支付方式，以及预付款、货到付款等支付时间安排。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价格条款与支付方式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违约责任及救济措施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买卖合同中应明确交易双方的违约责任，包括违约金、赔偿金等，以约束双方履行合同义务。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救济措施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买卖合同中应约定当一方违约时，另一方可以采取的救济措施，如解除合同、要求赔偿等。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供货合同核心内容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明确规定供应商应提供的商品或服务的范围，包括具体的商品名称、规格、型号等。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数量及质量标准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供应商应按照约定的数量和质量标准提供商品或服务，确保满足采购方的需求。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供货范围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供货范围、数量及质量标准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双方应明确约定商品或服务的价格，包括计价单位、计价基础、价格调整机制等。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价格条款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确定货款结算的时间、方式及支付条件，如预付款项、货到付款等。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结算方式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价格条款与结算方式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供应商应在约定的时间内完成交货，确保采购方能够及时收到商品或服务。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交货地点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明确商品或服务的交付地点，确保供应商能够准确地将商品或服务送达。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双方应约定明确的验收标准和方法，以确保供应商提供的商品或服务符合采购方的要求。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交货期限、地点和验收标准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https://d.book118.com/855200240132011041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2024-09-02T00:26:07.103</cp:lastPrinted>
  <dcterms:created xsi:type="dcterms:W3CDTF">2024-09-01T16:26:07Z</dcterms:created>
  <dcterms:modified xsi:type="dcterms:W3CDTF">2024-09-01T16:26:09Z</dcterms:modified>
</cp:coreProperties>
</file>