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6301E-4374-46F4-8B39-D534B51D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0CC1C-CE02-447B-8AAA-AFB999DD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E7E9E-A478-4DA3-86DB-08BA5C01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2672D-7391-4F70-BD88-B97159808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AEA77-4716-4F68-9DF8-41607712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8D28F-073F-460A-976D-3A6BF0C2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B277C6-4899-448B-8E43-AC4A4971C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A2392E-758B-4B28-87EA-27270DE4F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C4E9D-AFCD-4D0C-9AA1-FD301B08A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7AE8C-4EFC-4ABE-9DF5-7F47C266D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86DFC-2BAB-488F-8A93-8D570C38D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0214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航空旅游招商策划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互联网、大数据、人工智能等技术的不断发展，为航空旅游市场提供了更多的创新机会。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随着全球经济的复苏和消费者信心的提升，航空旅游市场规模不断扩大，预计未来几年将持续保持增长态势。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消费者对航空旅游的需求日益多样化，更加注重个性化、高品质的旅游体验。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航空旅游市场现状及趋势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商务旅客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注重高效、便捷的航空旅行体验，对价格敏感度相对较低。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休闲度假旅客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追求舒适、愉悦的旅行体验，注重旅游目的地的品质和特色。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家庭旅客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重视亲子互动和家庭团聚，对旅游目的地的设施和服务要求较高。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拥有完善的航线网络和高端的服务品质，是航空旅游市场的主要竞争者。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国际航空巨头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通过提供个性化服务、打造特色航线等方式，不断提升市场竞争力。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国内航空公司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44" r="127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凭借丰富的产品资源和便捷的预订方式，吸引了大量年轻用户群体。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在线旅游平台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随着消费者需求的变化和技术的创新，航空旅游市场存在大量的创新机会，如开发特色航线、提供个性化服务等。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市场竞争激烈，需要不断提升服务品质和运营效率；同时，政策环境、突发事件等因素也可能对市场造成不利影响。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招商策略与规划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以引进优质航空旅游项目为核心，提升目的地旅游品质，推动区域经济发展。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紧密结合市场需求，筛选具有市场潜力的航空旅游项目。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遵循市场导向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注重引进知名品牌和企业，提升目的地旅游品牌形象。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强化品牌效应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政府出资建设基础设施，吸引投资商参与项目开发和运营。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政府主导型招商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以企业为主体，通过市场化运作吸引投资商参与项目开发和运营。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市场主导型招商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政府与企业合作，共同出资、共同开发、共同经营。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合作开发型招商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招商模式选择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行业协会与商会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利用行业协会和商会的资源，接触潜在投资商，推广航空旅游项目。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专业展会与论坛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参加国际、国内的专业旅游展会和论坛，展示项目优势，吸引投资商关注。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网络平台与社交媒体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运用互联网和社交媒体平台，发布招商信息，扩大项目知名度。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招商渠道拓展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评估投资商的资金实力、技术能力和市场经验等综合实力。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企业实力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考察投资商在航空旅游或相关领域的项目开发经验及成功案例。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项目经验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注重引进具有知名品牌和良好口碑的企业，提升项目品质。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评估投资商的合作意愿、合作期限、合作模式等条件是否符合项目需求。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合作意愿与条件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合作伙伴筛选标准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主题航班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打造与旅游目的地相关的主题航班，提供特色餐饮、娱乐和互动环节。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引入先进科技，如虚拟现实、增强现实等，为旅客提供沉浸式的航空旅游体验。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体验式旅游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结合航空出行与目的地体验，设计独特的旅游路线和活动，如空中观光、飞行体验等。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航空旅游产品创新思路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根据旅客需求和偏好，提供定制化的服务，如专属座位、特殊餐食等。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通过严格的选拔和培训，确保空乘人员提供高品质的服务，包括细致入微的关怀和专业的旅游建议。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优化航班安排和转机流程，提供快速安检、行李直挂等便捷服务，减少旅客的等待和奔波。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差异化服务提供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结合旅游目的地的文化特色，打造具有文化气息的主题航班，如民俗表演、文化讲座等。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节日主题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针对不同节日，设计相应的主题航班，如圣诞节、情人节等，营造浓厚的节日氛围。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与热门影视作品合作，打造影视主题航班，提供剧中场景再现、角色扮演等互动体验。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特色主题航班打造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https://d.book118.com/855202141321011042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2024-09-04T08:13:43.974</cp:lastPrinted>
  <dcterms:created xsi:type="dcterms:W3CDTF">2024-09-04T00:13:43Z</dcterms:created>
  <dcterms:modified xsi:type="dcterms:W3CDTF">2024-09-04T00:13:45Z</dcterms:modified>
</cp:coreProperties>
</file>