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781143B-AEEF-4F36-8F0B-87F972448D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6EAD97-9100-4326-8126-4B08150EA9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B7CD0A-DDEC-420B-B6D5-4AC56DDD9B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12CC6D-F55A-4E9B-A6BC-B4442A3DEE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A85E48E-A918-4E58-986B-3BCC55E1BA4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A55C8DE-F3BA-4AAA-9B9B-CD92F3D4EBF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A4314F-93EF-4DD2-B923-CDF2BC65FB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2DE3D2-4472-4986-8CA3-4FDACCC78E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7F8D31-1F3E-4115-8A40-3656C2E414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5CC152-065C-4836-8A63-195DEC3FB1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1F9B788-D4DA-43A5-A93D-CE7E964C81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55203210023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农村信息化服务平台的智能供应链管理</a:t>
            </a:r>
          </a:p>
        </p:txBody>
      </p:sp>
      <p:sp>
        <p:nvSpPr>
          <p:cNvPr id="3" name="TextBox 3"/>
          <p:cNvSpPr txBox="1"/>
          <p:nvPr/>
        </p:nvSpPr>
        <p:spPr>
          <a:xfrm>
            <a:off x="865854" y="4977559"/>
            <a:ext cx="2343302"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433038" y="5701914"/>
            <a:ext cx="3208934" cy="3974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rgbClr val="000000">
                    <a:alpha val="100000"/>
                  </a:srgbClr>
                </a:solidFill>
                <a:latin typeface="Microsoft Yahei"/>
                <a:ea typeface="Microsoft Yahei"/>
                <a:cs typeface="Microsoft Yahei"/>
              </a:rPr>
              <a:t>2024-01-23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引言</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农村信息化服务平台概述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智能供应链管理理论</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农村信息化服务平台在智能供应链管理中的应用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智能供应链管理在农村信息化服务平台中的优势</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农村信息化服务平台智能供应链管理实施策略</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123" r="1123"/>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随着互联网和物联网技术的普及，农村信息化服务平台逐渐成为推动农村经济发展的重要力量。</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农村信息化服务平台的快速发展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传统的农村供应链管理方式效率低下，难以满足现代化农业发展的需要，智能化供应链管理成为迫切需求。</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供应链管理的智能化需求</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通过智能供应链管理，可以优化资源配置，提高农产品流通效率，降低交易成本，从而提高农村经济效益和农民收入。</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提高农村经济效益和农民收入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国内研究现状</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近年来，我国农村信息化服务平台建设取得了显著成效，但在智能供应链管理方面仍处于起步阶段，相关研究和实践相对较少。</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国外研究现状</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发达国家在农业信息化和智能供应链管理方面起步较早，已经形成了较为完善的理论体系和实践经验，如美国的精准农业和欧洲的智能农业等。</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发展趋势</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随着物联网、大数据、人工智能等技术的不断发展，农村信息化服务平台的智能供应链管理将迎来更多的发展机遇和挑战。</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050" r="105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4583" r="14583"/>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研究目的</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本研究旨在探讨农村信息化服务平台智能供应链管理的理论框架、实现路径和实践应用，为推动我国农业现代化发展提供理论支撑和实践指导。</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理论意义</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通过深入研究农村信息化服务平台智能供应链管理的相关理论和方法，可以丰富和发展农业信息化和供应链管理的理论体系。</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实践意义</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本研究提出的智能供应链管理方案可以为农村信息化服务平台的建设和运营提供有益参考，有助于提高农产品流通效率、降低交易成本、增加农民收入，推动农村经济的可持续发展。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研究目的和意义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农村信息化服务平台概述</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平台定义与功能</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农村信息化服务平台是一个综合性的服务平台，旨在通过信息技术手段，促进农村地区的经济、社会和文化发展。</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该平台具有信息发布、交流互动、电子商务、智能决策等功能，为农民、农业企业和政府等提供一站式服务。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064" b="12064"/>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平台架构与技术</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农村信息化服务平台采用先进的云计算、大数据、物联网等技术，构建高效、稳定、安全的系统架构。</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平台包括前端展示层、中间应用层和后端数据层，实现数据采集、处理、分析和应用的全流程管理。</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农村信息化服务平台在农业生产、农产品流通、农村生活等多个领域得到广泛应用。</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平台覆盖范围涉及全国农村地区，为不同地域、不同产业的农民和农业企业提供个性化的服务。</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平台应用与覆盖范围</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智能供应链管理理论</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供应链是由原材料供应商、制造商、分销商、零售商等一系列企业组成的网络，共同完成产品或服务的生产、流通和消费过程。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供应链定义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通过协调和优化供应链各个环节的资源和活动，实现整体供应链的高效运作和成本降低，提升客户满意度和企业竞争力。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供应链管理目标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供应链管理基本概念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5688" r="5688"/>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包括物联网技术、大数据分析、云计算等先进技术的集成应用，实现供应链信息的实时感知、智能分析和优化决策。</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智能供应链管理系统架构</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涵盖需求预测、采购管理、库存管理、物流管理、风险管理等关键流程，通过智能化手段提高流程效率和准确性。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智能供应链管理流程</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智能供应链管理理论框架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传统供应链管理主要依赖人工和经验进行信息处理，而智能供应链管理利用大数据和人工智能等技术进行自动化和智能化的信息处理。</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信息处理方式</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传统供应链管理决策主要基于有限的信息和经验，而智能供应链管理通过数据分析和预测模型提供准确的决策支持。</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决策支持能力</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传统供应链管理在协作和协同方面存在局限性，而智能供应链管理通过信息共享和协同平台促进各环节之间的紧密合作和协同优化。</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协作与协同能力</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智能供应链管理与传统供应链管理比较</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https://d.book118.com/855203210023011101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2024-09-09T09:08:55.193</cp:lastPrinted>
  <dcterms:created xsi:type="dcterms:W3CDTF">2024-09-09T01:08:55Z</dcterms:created>
  <dcterms:modified xsi:type="dcterms:W3CDTF">2024-09-09T01:08:57Z</dcterms:modified>
</cp:coreProperties>
</file>