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0C4C4-504F-443E-8062-A91CD1871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CFF54-B2CE-486E-AFFB-EAD7A1296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3FDDA-4D09-4FC7-9636-E749B6F2E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94A60-585C-4907-9E76-3C87183C0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1458F8-3D33-4A2B-BAB5-1987D63D8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0D1C09-FC7E-49A4-8762-8ADD0BBF9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72C884-2437-4224-AA6E-B59229C45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293709-7F0B-4B87-A5D5-8F22B74B4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69C55C-2B0B-46ED-89FD-52F0A42FF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2D8BE-6CEC-4F94-91EE-6A1EFAB77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0FECD-70DB-44A1-8523-86274457F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2042230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外科疾病术前护理要点\n## 1.外科疾病术前护理概述\n### 1.1外科疾病术前护理的重要性\n### 1.2术前护理的目标和意义\n### 1.3术前护理的实施方法与效果评估\n## 2.术前准备与护理措施\n### 2.1患者心理护理与沟通\n### 2.2患者的身体准备与护理\n### 2.3患者的术前用药与护理\n## 3.外科疾病手术前特殊护理\n### 3.1老年患者术前护理要点\n### 3.2儿童患者术前护理要点\n### 3.3孕妇患者术前护理要点\n## 4.术前护理中的并发症预防与护理\n### 4.1预防感染与护理措施\n### 4.2预防出血与护理措施\n### 4.3预防深静脉血栓与护理措施\n## 5.术后护理与康复指导\n### 5.1术后护理的基本原则与方法\n### 5.2患者的康复训练与指导\n### 5.3患者的定期复查与随访护理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7600"/>
              <a:t>外科疾病术前护理要点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外科疾病术前护理概述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提高患者对手术的信心和安全感</a:t>
                </a:r>
                <a:endParaRPr/>
              </a:p>
            </p:txBody>
          </p:sp>
          <p:sp>
            <p:nvSpPr>
              <p:cNvPr id="17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通过心理护理，减轻患者的紧张情绪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提供详细的手术信息，帮助患者了解手术过程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确保患者在手术前得到充分的休息和营养</a:t>
                </a:r>
                <a:endParaRPr/>
              </a:p>
            </p:txBody>
          </p:sp>
        </p:grpSp>
        <p:grpSp>
          <p:nvGrpSpPr>
            <p:cNvPr id="17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降低术后并发症的发生率</a:t>
                </a:r>
                <a:endParaRPr/>
              </a:p>
            </p:txBody>
          </p:sp>
          <p:sp>
            <p:nvSpPr>
              <p:cNvPr id="1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通过术前护理，改善患者的身体状况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纠正患者的不良生活习惯，降低术后感染的风险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为手术创造良好的条件，减少术后并发症的发生</a:t>
                </a:r>
                <a:endParaRPr/>
              </a:p>
            </p:txBody>
          </p:sp>
        </p:grpSp>
        <p:grpSp>
          <p:nvGrpSpPr>
            <p:cNvPr id="17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促进患者术后康复</a:t>
                </a:r>
                <a:endParaRPr/>
              </a:p>
            </p:txBody>
          </p:sp>
          <p:sp>
            <p:nvSpPr>
              <p:cNvPr id="18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术前护理为术后护理奠定基础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缩短患者术后恢复时间，提高康复效果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减少患者术后不适，提高生活质量</a:t>
                </a:r>
                <a:endParaRPr/>
              </a:p>
            </p:txBody>
          </p: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外科疾病术前护理的重要性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</a:t>
                </a:r>
                <a:endParaRPr/>
              </a:p>
            </p:txBody>
          </p:sp>
          <p:sp>
            <p:nvSpPr>
              <p:cNvPr id="1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确保患者在手术前身体和心理状况达到最佳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减少术后并发症的发生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促进患者术后康复</a:t>
                </a:r>
                <a:endParaRPr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意义</a:t>
                </a:r>
                <a:endParaRPr/>
              </a:p>
            </p:txBody>
          </p:sp>
          <p:sp>
            <p:nvSpPr>
              <p:cNvPr id="1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提高手术成功率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降低患者医疗费用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</a:t>
                </a:r>
                <a:endParaRPr/>
              </a:p>
            </p:txBody>
          </p:sp>
          <p:sp>
            <p:nvSpPr>
              <p:cNvPr id="1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术前护理的目标和意义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术前护理的实施方法与效果评估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心理护理：与患者沟通，减轻紧张情绪，增强信心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身体准备：清洁手术部位，做好皮肤准备，调整饮食和睡眠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用药护理：遵医嘱给予术前用药，以降低手术风险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效果评估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观察患者心理和身体状况的改善情况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评估患者对手术的适应能力和信心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分析术后并发症的发生率，判断术前护理的效果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5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术前准备与护理措施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了解患者的心理需求，给予关心和支持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解释手术的必要性和可能的风险，消除患者的顾虑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提供成功的手术案例，增强患者的信心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与患者建立良好的沟通渠道，及时解答患者的疑问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尊重患者的知情权，让患者了解手术过程和治疗方案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鼓励患者家属参与护理，提供家庭支持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患者心理护理与沟通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患者的身体准备与护理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身体准备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清洁手术部位，保持皮肤干燥无感染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遵医嘱做好手术前的各项检查，如血常规、心电图等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调整患者的饮食，保证营养摄入，遵医嘱限制饮食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观察患者的生命体征，如心率、血压等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确保患者在手术前充分休息，保证充足的睡眠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根据患者病情，给予适当的镇痛和镇静措施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术前用药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遵医嘱给予患者术前用药，如抗生素、止血药等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注意药物的剂量、时间和途径，确保药物发挥最佳效果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观察患者对药物的过敏反应，及时处理异常情况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了解患者的药物过敏史，避免使用过敏药物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观察患者用药后的反应，如血压、心率等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如有需要，及时调整药物剂量和用法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患者的术前用药与护理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外科疾病手术前特殊护理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评估患者的身体状况和手术风险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注意患者的年龄、基础疾病和器官功能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评估患者的心理状况和生活质量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与医生共同制定手术方案和护理措施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加强身体护理和心理支持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保持患者的呼吸道通畅，预防肺部感染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调整患者的饮食，保证营养摄入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关注患者的心理需求，给予关心和支持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预防并发症的发生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遵医嘱给予患者术前用药，如抗生素、降压药等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观察患者的生命体征，及时发现异常情况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采取措施预防术后并发症，如深静脉血栓、压疮等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老年患者术前护理要点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https://d.book118.com/855204223023011111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外科疾病术前护理要点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2024-09-16T18:56:21.876</cp:lastPrinted>
  <dcterms:created xsi:type="dcterms:W3CDTF">2024-09-16T10:56:21Z</dcterms:created>
  <dcterms:modified xsi:type="dcterms:W3CDTF">2024-09-16T10:56:23Z</dcterms:modified>
</cp:coreProperties>
</file>