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470E43-8E4A-4D71-A6F9-3C6B9C84C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3F7238-D19F-4F59-A850-C624F090D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C91A10-8629-459B-A8BD-9C84D7C654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81CCC5-7581-479B-8D53-36F075718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A9C267-94DA-41E1-9482-5CD49366E2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91649D-031B-44C0-A65B-97B374B38F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5D6B17-4222-4043-B0F6-EACF170EBC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0E7040-BE1E-4B6D-BC1E-08C0197B8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D3F163-25C1-459D-A43A-88D263A93B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7EC23A-4B24-481C-A553-C91EAD145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FDE63-4D4F-41D5-A9A0-7C0A6EE87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204234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广西中小学心理健康教育现状与发展策略研究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广西中小学心理健康教育现状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国内外中小学心理健康教育比较与借鉴</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广西中小学心理健康教育发展策略探讨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实施广西中小学心理健康教育发展策略的措施与建议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当前中小学生心理健康教育的重要性日益凸显，广西地区在此方面的发展也备受关注。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研究广西中小学心理健康教育现状，对于了解该地区教育水平、促进学生身心健康具有重要意义。</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通过研究，可以为广西中小学心理健康教育的改进和发展提供有针对性的建议和策略。</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全面了解广西中小学心理健康教育的现状，发现存在的问题和不足，提出改进和发展的策略。</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广西中小学心理健康教育的课程设置、师资队伍、教育资源等方面存在哪些问题？如何改进和优化现有的心理健康教育体系？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研究问题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采用文献资料法、问卷调查法、访谈法等多种研究方法，确保研究的全面性和准确性。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涵盖广西地区不同类型、不同层次的中小学，以全面了解该地区心理健康教育的整体状况。同时，也将关注城市与农村地区、不同民族学生之间的心理健康教育差异。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广西中小学心理健康教育现状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广西中小学普遍开设了心理健康教育课程，包括心理健康知识、情感教育、人际交往、压力应对等内容。</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课程设置</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大部分学校将心理健康教育课程纳入课表，每周安排1-2课时，确保学生有足够的学习时间。</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课时安排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广西中小学主要使用《心理健康教育》等统一教材，同时结合学校实际情况编写校本教材。</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教材使用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教师主要采用讲授、案例分析、角色扮演、小组讨论等多种教学方法，以提高学生参与度和教学效果。</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教学方法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心理健康教育课程设置及实施情况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广西中小学心理健康教师普遍具备心理学、教育学等相关专业背景，能够胜任心理健康教育教学工作。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教师专业素养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各学校重视心理健康教师队伍建设，通过引进专业人才、加强在职培训等方式，提高教师队伍整体素质。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队伍建设</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学校定期开展心理健康教育教学研究活动，促进教师之间的交流与合作，提升教学水平。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教研活动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心理健康教师专业素养与队伍建设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广西中小学生整体心理健康状况良好，但部分学生存在焦虑、抑郁、自卑等心理问题。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影响学生心理健康的因素主要包括学业压力、人际关系、家庭环境、社会环境等。其中，学业压力和人际关系是学生心理问题的主要诱因。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学生心理健康状况及影响因素分析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影响因素分析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学生心理健康状况</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家庭认知与态度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大部分家长对心理健康教育持积极态度，认为它对孩子成长具有重要作用。但部分家长对心理健康教育的认知不足，需要进一步加强宣传和引导。</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学校认知与态度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广西中小学普遍重视心理健康教育，将其纳入学校整体工作计划，并积极推动相关工作的开展。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社会认知与态度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社会对心理健康教育的关注度逐渐提高，但仍存在一定程度的偏见和误解。需要加大宣传力度，提高公众对心理健康教育的认知和接受度。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学校、家庭、社会对心理健康教育的认知与态度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国内外中小学心理健康教育比较与借鉴</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国内中小学心理健康教育起步较晚，近年来得到重视并迅速发展；国外中小学心理健康教育历史悠久，体系较为完善。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国内中小学心理健康教育在普及程度、师资力量、课程设置等方面与国外存在一定差距；国外中小学心理健康教育注重个性化、实践性和多元化。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现状比较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国内外中小学心理健康教育发展历程及现状比较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政策法规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国内中小学心理健康教育政策法规逐步完善，但具体实施和监管力度有待加强；国外中小学心理健康教育政策法规较为完善，且执行力度强。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比较分析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国内外政策法规在制定背景、目标导向、实施措施等方面存在差异，但都在推动中小学心理健康教育的发展。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国内外中小学心理健康教育政策法规比较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https://d.book118.com/855204234300011110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2024-09-16T04:17:51.236</cp:lastPrinted>
  <dcterms:created xsi:type="dcterms:W3CDTF">2024-09-15T20:17:51Z</dcterms:created>
  <dcterms:modified xsi:type="dcterms:W3CDTF">2024-09-15T20:17:53Z</dcterms:modified>
</cp:coreProperties>
</file>