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BAD3C-2414-4873-82D4-41AE5307E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24D6C-33FD-4C5F-86B1-B1B8A08B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C709C-71AE-470B-8DC7-ECC5D51EE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F1564-4B89-4B70-9F02-0A1AED336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FEDD0-F628-4CFA-8EB3-ECBAA7A7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878FB2-AA3F-4AAE-8A25-261201EF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806706-C3C2-4579-9D49-0CED4ABCE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0CF7C-0181-49C8-9F9C-7B29114A3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9DD32-433E-42FD-8406-0EECC123A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B9E75-E960-41F8-AF9F-FB54E916A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1CD2D-BE15-498C-B4A2-54DF187A3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0431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开题报告PPT范文\n## 1.护理开题报告的重要性及作用\n### 1.1护理开题报告在研究过程中的定位与作用\n### 1.2护理开题报告对研究质量和进度的影响\n### 1.3护理开题报告与论文发表的关系\n## 2.护理开题报告的基本结构及撰写技巧\n### 2.1护理开题报告的基本结构及内容\n### 2.2护理开题报告的撰写技巧与注意事项\n### 2.3护理开题报告的语言表达与格式要求\n## 3.护理开题报告的选题策略与方法\n### 3.1护理开题报告的选题原则与方法\n### 3.2护理开题报告的选题依据与背景分析\n### 3.3护理开题报告的选题创新与实用性\n## 4.护理开题报告的研究设计与方法选择\n### 4.1护理开题报告的研究设计类型与方法选择\n### 4.2护理开题报告的研究对象与样本选择\n### 4.3护理开题报告的研究数据收集与分析方法\n## 5.护理开题报告的研究进度与成果预期\n### 5.1护理开题报告的研究进度安排与监控\n### 5.2护理开题报告的研究成果预期与评估\n### 5.3护理开题报告的成果推广与应用\n## 6.护理开题报告的常见问题及解决方案\n### 6.1护理开题报告的常见问题与原因分析\n### 6.2护理开题报告的解决方案与技巧\n### 6.3护理开题报告的经验教训与启示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护理开题报告PPT范文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护理开题报告的重要性及作用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护理开题报告是研究过程的起点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确定研究目标和方法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为研究提供方向和框架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有助于合理分配研究资源和时间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护理开题报告有助于提高研究质量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明确研究问题和目的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确保研究设计的合理性和可行性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提高研究成果的可信度和实用性</a:t>
                </a:r>
                <a:endParaRPr/>
              </a:p>
            </p:txBody>
          </p:sp>
          <p:pic>
            <p:nvPicPr>
              <p:cNvPr id="22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护理开题报告有助于学术交流和合作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便于同行专家对研究进行评价和指导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有助于发现研究中的问题和不足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为国际合作和交流提供基础</a:t>
                </a:r>
                <a:endParaRPr/>
              </a:p>
            </p:txBody>
          </p:sp>
          <p:pic>
            <p:nvPicPr>
              <p:cNvPr id="23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护理开题报告在研究过程中的定位与作用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护理开题报告影响研究质量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明确研究目的和方法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确保研究设计的合理性和可行性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提高研究成果的可信度和实用性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护理开题报告影响研究进度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为研究提供明确的计划和时间表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便于监控研究进度和及时调整研究方案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有助于按时完成研究任务和提高研究效率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护理开题报告对研究质量和进度的影响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明确的论文主题和研究方向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严谨的研究设计和方法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可靠的研究结果和结论</a:t>
                </a:r>
                <a:endParaRPr/>
              </a:p>
            </p:txBody>
          </p:sp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护理开题报告是论文发表的基础</a:t>
                </a:r>
                <a:endParaRPr/>
              </a:p>
            </p:txBody>
          </p:sp>
        </p:grpSp>
        <p:grpSp>
          <p:nvGrpSpPr>
            <p:cNvPr id="25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确保论文内容的完整性和逻辑性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提高论文的可读性和实用性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有助于论文在学术期刊上发表</a:t>
                </a:r>
                <a:endParaRPr/>
              </a:p>
            </p:txBody>
          </p:sp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护理开题报告有助于提高论文质量</a:t>
                </a:r>
                <a:endParaRPr/>
              </a:p>
            </p:txBody>
          </p:sp>
        </p:grpSp>
        <p:grpSp>
          <p:nvGrpSpPr>
            <p:cNvPr id="25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便于同行专家对论文进行评价和指导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有助于发现论文中的问题和不足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为国际合作和交流提供基础</a:t>
                </a:r>
                <a:endParaRPr/>
              </a:p>
            </p:txBody>
          </p:sp>
          <p:sp>
            <p:nvSpPr>
              <p:cNvPr id="2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护理开题报告有助于促进学术交流和合作</a:t>
                </a:r>
                <a:endParaRPr/>
              </a:p>
            </p:txBody>
          </p:sp>
        </p:grpSp>
      </p:grpSp>
      <p:pic>
        <p:nvPicPr>
          <p:cNvPr id="26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护理开题报告与论文发表的关系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护理开题报告的基本结构及撰写技巧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护理开题报告的基本结构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研究背景和目的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研究问题和假设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研究设计和方法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研究对象和样本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研究进度和成果预期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参考文献</a:t>
                </a:r>
                <a:endParaRPr/>
              </a:p>
            </p:txBody>
          </p:sp>
        </p:grpSp>
        <p:grpSp>
          <p:nvGrpSpPr>
            <p:cNvPr id="27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护理开题报告的内容要求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标题简洁明了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研究背景和目的阐述清晰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研究问题和假设明确合理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研究设计和方法科学合理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研究对象和样本选择合适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研究进度和成果预期具体可行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参考文献格式规范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护理开题报告的基本结构及内容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护理开题报告的撰写技巧与注意事项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护理开题报告的撰写技巧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逻辑性强，条理清晰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语言简练，表达准确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注意格式规范和美观大方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护理开题报告的注意事项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遵循学术规范，避免抄袭和剽窃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注意保密，避免泄露研究信息和数据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实事求是，避免夸大研究结果和结论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护理开题报告的语言表达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使用专业术语和规范化语言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避免使用口语和模糊不清的表达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注意语言的准确性和一致性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护理开题报告的格式要求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遵循学术报告的一般格式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标题、章节和段落层次分明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使用统一的字体和字号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注释和参考文献格式规范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护理开题报告的语言表达与格式要求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护理开题报告的选题策略与方法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护理开题报告的选题原则与方法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护理开题报告的选题原则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重要性原则：研究问题具有重要的理论意义和实际价值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创新性原则：研究问题具有新颖性和创新性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可行性原则：研究问题具有可行性和可操作性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护理开题报告的选题方法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文献综述法：通过查阅文献，发现研究空白和不足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调查研究法：通过调查和分析，发现实际问题和需求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案例分析法：通过分析典型案例，探讨问题和解决方案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护理开题报告的选题依据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理论研究依据：相关理论和研究成果的支持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实践需求依据：实际工作和生活中的问题和需求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政策导向依据：政策和法规的支持和鼓励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护理开题报告的背景分析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社会背景分析：社会发展趋势和需求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行业背景分析：行业发展现状和趋势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个人背景分析：研究者自身的知识结构和能力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护理开题报告的选题依据与背景分析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护理开题报告的选题创新与实用性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护理开题报告的选题创新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研究视角创新：从新的角度审视和研究问题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研究方法创新：运用新的研究方法和手段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研究内容创新：探讨新的研究问题和领域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护理开题报告的选题实用性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研究结果对实际工作的指导作用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研究成果对社会发展的贡献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研究经验对其他研究者的借鉴意义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https://d.book118.com/855204311010011110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护理开题报告PPT范文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2024-09-15T02:23:27.851</cp:lastPrinted>
  <dcterms:created xsi:type="dcterms:W3CDTF">2024-09-14T18:23:27Z</dcterms:created>
  <dcterms:modified xsi:type="dcterms:W3CDTF">2024-09-14T18:23:29Z</dcterms:modified>
</cp:coreProperties>
</file>