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8E08CAF-AAC8-4C0D-BD62-6F9BD83B4D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F8EDFC-F3FB-4CD6-B29F-D8C991A8BC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DEBC9CD-CD50-4660-B787-9A6D879F3A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80051F6-3831-40D0-8159-F535EAE788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5B964C7-8164-4958-895B-DCFB8D2762C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7EC8D60-CA5A-41F0-8A9B-37FDDB94962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D2FA10F-09F6-4728-A667-A14D2B9BC04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2931C9D-DB01-4620-B922-77E931CF1F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5E99486-2221-49C6-BCB6-F3FF9EF4D87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7F4796-E699-47D7-A0F8-8C3EF33AB0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8D76C7-723F-4A6B-B8BD-D7E14BFC43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5211024200011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智能建筑物联网应用方案</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智能建筑物联网概述
 物联网技术原理及应用
 智能建筑系统架构
 物联网设备管理与监控
 智能化能源管理方案
 安全与隐私保护方案
 物联网应用案例分析
 未来发展趋势与展望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智能建筑物联网概述</a:t>
            </a:r>
          </a:p>
        </p:txBody>
      </p:sp>
      <p:sp>
        <p:nvSpPr>
          <p:cNvPr id="3" name="Subtitle 2"/>
          <p:cNvSpPr>
            <a:spLocks noGrp="1"/>
          </p:cNvSpPr>
          <p:nvPr>
            <p:ph type="subTitle" idx="1"/>
          </p:nvPr>
        </p:nvSpPr>
        <p:spPr/>
        <p:txBody>
          <a:bodyPr/>
          <a:lstStyle/>
          <a:p>
            <a:r>
              <a:t>智能建筑物联网应用方案</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智能建筑物联网概述</a:t>
            </a:r>
          </a:p>
        </p:txBody>
      </p:sp>
      <p:sp>
        <p:nvSpPr>
          <p:cNvPr id="3" name="Text Placeholder 2"/>
          <p:cNvSpPr>
            <a:spLocks noGrp="1"/>
          </p:cNvSpPr>
          <p:nvPr>
            <p:ph type="body" idx="1"/>
          </p:nvPr>
        </p:nvSpPr>
        <p:spPr/>
        <p:txBody>
          <a:bodyPr/>
          <a:lstStyle/>
          <a:p>
            <a:r>
              <a:t>智能建筑物联网定义与概念</a:t>
            </a:r>
          </a:p>
        </p:txBody>
      </p:sp>
      <p:sp>
        <p:nvSpPr>
          <p:cNvPr id="4" name="Content Placeholder 3"/>
          <p:cNvSpPr>
            <a:spLocks noGrp="1"/>
          </p:cNvSpPr>
          <p:nvPr>
            <p:ph sz="half" idx="2"/>
          </p:nvPr>
        </p:nvSpPr>
        <p:spPr/>
        <p:txBody>
          <a:bodyPr/>
          <a:lstStyle/>
          <a:p>
            <a:r>
              <a:t>1.智能建筑物联网是结合智能建筑技术与物联网技术的系统性解决方案。</a:t>
            </a:r>
          </a:p>
          <a:p>
            <a:r>
              <a:t>2.通过物联网技术，智能建筑能够实现更高效、智能的管理与运营。</a:t>
            </a:r>
          </a:p>
          <a:p>
            <a:r>
              <a:t>3.智能建筑物联网不仅提升建筑的智能化水平，同时能够提高建筑的能效和舒适度。</a:t>
            </a:r>
          </a:p>
          <a:p/>
        </p:txBody>
      </p:sp>
      <p:sp>
        <p:nvSpPr>
          <p:cNvPr id="5" name="Text Placeholder 4"/>
          <p:cNvSpPr>
            <a:spLocks noGrp="1"/>
          </p:cNvSpPr>
          <p:nvPr>
            <p:ph type="body" idx="3"/>
          </p:nvPr>
        </p:nvSpPr>
        <p:spPr/>
        <p:txBody>
          <a:bodyPr/>
          <a:lstStyle/>
          <a:p>
            <a:r>
              <a:t>智能建筑物联网的发展历程</a:t>
            </a:r>
          </a:p>
        </p:txBody>
      </p:sp>
      <p:sp>
        <p:nvSpPr>
          <p:cNvPr id="6" name="Content Placeholder 5"/>
          <p:cNvSpPr>
            <a:spLocks noGrp="1"/>
          </p:cNvSpPr>
          <p:nvPr>
            <p:ph sz="half" idx="4"/>
          </p:nvPr>
        </p:nvSpPr>
        <p:spPr/>
        <p:txBody>
          <a:bodyPr/>
          <a:lstStyle/>
          <a:p>
            <a:r>
              <a:t>1.物联网技术在智能建筑领域的应用逐渐普及，成为智能建筑行业的重要发展趋势。</a:t>
            </a:r>
          </a:p>
          <a:p>
            <a:r>
              <a:t>2.随着5G、人工智能等技术的发展，智能建筑物联网的应用前景广阔。</a:t>
            </a:r>
          </a:p>
          <a:p>
            <a:r>
              <a:t>3.智能建筑物联网的发展历程中，面临着数据安全与隐私保护的挑战。</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智能建筑物联网概述</a:t>
            </a:r>
          </a:p>
        </p:txBody>
      </p:sp>
      <p:sp>
        <p:nvSpPr>
          <p:cNvPr id="3" name="Text Placeholder 2"/>
          <p:cNvSpPr>
            <a:spLocks noGrp="1"/>
          </p:cNvSpPr>
          <p:nvPr>
            <p:ph type="body" idx="1"/>
          </p:nvPr>
        </p:nvSpPr>
        <p:spPr/>
        <p:txBody>
          <a:bodyPr/>
          <a:lstStyle/>
          <a:p>
            <a:r>
              <a:t>智能建筑物联网的组成与架构</a:t>
            </a:r>
          </a:p>
        </p:txBody>
      </p:sp>
      <p:sp>
        <p:nvSpPr>
          <p:cNvPr id="4" name="Content Placeholder 3"/>
          <p:cNvSpPr>
            <a:spLocks noGrp="1"/>
          </p:cNvSpPr>
          <p:nvPr>
            <p:ph sz="half" idx="2"/>
          </p:nvPr>
        </p:nvSpPr>
        <p:spPr/>
        <p:txBody>
          <a:bodyPr/>
          <a:lstStyle/>
          <a:p>
            <a:r>
              <a:t>1.智能建筑物联网由感知层、网络层、应用层组成。</a:t>
            </a:r>
          </a:p>
          <a:p>
            <a:r>
              <a:t>2.感知层负责数据采集，网络层负责数据传输，应用层负责数据处理与应用。</a:t>
            </a:r>
          </a:p>
          <a:p>
            <a:r>
              <a:t>3.智能建筑物联网的架构需要考虑到建筑的实际情况与应用需求。</a:t>
            </a:r>
          </a:p>
          <a:p/>
        </p:txBody>
      </p:sp>
      <p:sp>
        <p:nvSpPr>
          <p:cNvPr id="5" name="Text Placeholder 4"/>
          <p:cNvSpPr>
            <a:spLocks noGrp="1"/>
          </p:cNvSpPr>
          <p:nvPr>
            <p:ph type="body" idx="3"/>
          </p:nvPr>
        </p:nvSpPr>
        <p:spPr/>
        <p:txBody>
          <a:bodyPr/>
          <a:lstStyle/>
          <a:p>
            <a:r>
              <a:t>智能建筑物联网的关键技术</a:t>
            </a:r>
          </a:p>
        </p:txBody>
      </p:sp>
      <p:sp>
        <p:nvSpPr>
          <p:cNvPr id="6" name="Content Placeholder 5"/>
          <p:cNvSpPr>
            <a:spLocks noGrp="1"/>
          </p:cNvSpPr>
          <p:nvPr>
            <p:ph sz="half" idx="4"/>
          </p:nvPr>
        </p:nvSpPr>
        <p:spPr/>
        <p:txBody>
          <a:bodyPr/>
          <a:lstStyle/>
          <a:p>
            <a:r>
              <a:t>1.物联网传感器技术是智能建筑物联网的基础，用于采集各种环境参数。</a:t>
            </a:r>
          </a:p>
          <a:p>
            <a:r>
              <a:t>2.无线通信技术是智能建筑物联网的重要组成部分，用于实现数据的传输。</a:t>
            </a:r>
          </a:p>
          <a:p>
            <a:r>
              <a:t>3.云计算和大数据技术是实现智能建筑物联网数据处理与应用的关键。</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智能建筑物联网概述</a:t>
            </a:r>
          </a:p>
        </p:txBody>
      </p:sp>
      <p:sp>
        <p:nvSpPr>
          <p:cNvPr id="3" name="Text Placeholder 2"/>
          <p:cNvSpPr>
            <a:spLocks noGrp="1"/>
          </p:cNvSpPr>
          <p:nvPr>
            <p:ph type="body" idx="1"/>
          </p:nvPr>
        </p:nvSpPr>
        <p:spPr/>
        <p:txBody>
          <a:bodyPr/>
          <a:lstStyle/>
          <a:p>
            <a:r>
              <a:t>智能建筑物联网的应用场景</a:t>
            </a:r>
          </a:p>
        </p:txBody>
      </p:sp>
      <p:sp>
        <p:nvSpPr>
          <p:cNvPr id="4" name="Content Placeholder 3"/>
          <p:cNvSpPr>
            <a:spLocks noGrp="1"/>
          </p:cNvSpPr>
          <p:nvPr>
            <p:ph sz="half" idx="2"/>
          </p:nvPr>
        </p:nvSpPr>
        <p:spPr/>
        <p:txBody>
          <a:bodyPr/>
          <a:lstStyle/>
          <a:p>
            <a:r>
              <a:t>1.智能建筑物联网可以应用于智能安防、智能照明、智能空调等多个领域。</a:t>
            </a:r>
          </a:p>
          <a:p>
            <a:r>
              <a:t>2.通过物联网技术，可以实现建筑的智能化控制和管理，提高建筑的舒适度和能效。</a:t>
            </a:r>
          </a:p>
          <a:p>
            <a:r>
              <a:t>3.智能建筑物联网的应用场景不断丰富，为人们的生活和工作带来更多便利。</a:t>
            </a:r>
          </a:p>
          <a:p/>
        </p:txBody>
      </p:sp>
      <p:sp>
        <p:nvSpPr>
          <p:cNvPr id="5" name="Text Placeholder 4"/>
          <p:cNvSpPr>
            <a:spLocks noGrp="1"/>
          </p:cNvSpPr>
          <p:nvPr>
            <p:ph type="body" idx="3"/>
          </p:nvPr>
        </p:nvSpPr>
        <p:spPr/>
        <p:txBody>
          <a:bodyPr/>
          <a:lstStyle/>
          <a:p>
            <a:r>
              <a:t>智能建筑物联网的未来发展趋势</a:t>
            </a:r>
          </a:p>
        </p:txBody>
      </p:sp>
      <p:sp>
        <p:nvSpPr>
          <p:cNvPr id="6" name="Content Placeholder 5"/>
          <p:cNvSpPr>
            <a:spLocks noGrp="1"/>
          </p:cNvSpPr>
          <p:nvPr>
            <p:ph sz="half" idx="4"/>
          </p:nvPr>
        </p:nvSpPr>
        <p:spPr/>
        <p:txBody>
          <a:bodyPr/>
          <a:lstStyle/>
          <a:p>
            <a:r>
              <a:t>1.随着技术的不断进步，智能建筑物联网的应用将更加普及和深化。</a:t>
            </a:r>
          </a:p>
          <a:p>
            <a:r>
              <a:t>2.未来智能建筑物联网将与人工智能、区块链等先进技术结合，实现更高效、智能的建筑管理。</a:t>
            </a:r>
          </a:p>
          <a:p>
            <a:r>
              <a:t>3.智能建筑物联网的发展需要建立健全相关的法规和规范，保障数据安全和隐私保护。</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物联网技术原理及应用</a:t>
            </a:r>
          </a:p>
        </p:txBody>
      </p:sp>
      <p:sp>
        <p:nvSpPr>
          <p:cNvPr id="3" name="Subtitle 2"/>
          <p:cNvSpPr>
            <a:spLocks noGrp="1"/>
          </p:cNvSpPr>
          <p:nvPr>
            <p:ph type="subTitle" idx="1"/>
          </p:nvPr>
        </p:nvSpPr>
        <p:spPr/>
        <p:txBody>
          <a:bodyPr/>
          <a:lstStyle/>
          <a:p>
            <a:r>
              <a:t>智能建筑物联网应用方案</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物联网技术原理及应用</a:t>
            </a:r>
          </a:p>
        </p:txBody>
      </p:sp>
      <p:sp>
        <p:nvSpPr>
          <p:cNvPr id="3" name="Text Placeholder 2"/>
          <p:cNvSpPr>
            <a:spLocks noGrp="1"/>
          </p:cNvSpPr>
          <p:nvPr>
            <p:ph type="body" idx="1"/>
          </p:nvPr>
        </p:nvSpPr>
        <p:spPr/>
        <p:txBody>
          <a:bodyPr/>
          <a:lstStyle/>
          <a:p>
            <a:r>
              <a:t>物联网技术概述</a:t>
            </a:r>
          </a:p>
        </p:txBody>
      </p:sp>
      <p:sp>
        <p:nvSpPr>
          <p:cNvPr id="4" name="Content Placeholder 3"/>
          <p:cNvSpPr>
            <a:spLocks noGrp="1"/>
          </p:cNvSpPr>
          <p:nvPr>
            <p:ph sz="half" idx="2"/>
          </p:nvPr>
        </p:nvSpPr>
        <p:spPr/>
        <p:txBody>
          <a:bodyPr/>
          <a:lstStyle/>
          <a:p>
            <a:r>
              <a:t>1.物联网技术的定义和发展历程。2.物联网技术的主要应用领域和趋势。3.物联网技术的基本原理和核心技术。</a:t>
            </a:r>
          </a:p>
          <a:p/>
        </p:txBody>
      </p:sp>
      <p:sp>
        <p:nvSpPr>
          <p:cNvPr id="5" name="Text Placeholder 4"/>
          <p:cNvSpPr>
            <a:spLocks noGrp="1"/>
          </p:cNvSpPr>
          <p:nvPr>
            <p:ph type="body" idx="3"/>
          </p:nvPr>
        </p:nvSpPr>
        <p:spPr/>
        <p:txBody>
          <a:bodyPr/>
          <a:lstStyle/>
          <a:p>
            <a:r>
              <a:t>物联网传感器技术</a:t>
            </a:r>
          </a:p>
        </p:txBody>
      </p:sp>
      <p:sp>
        <p:nvSpPr>
          <p:cNvPr id="6" name="Content Placeholder 5"/>
          <p:cNvSpPr>
            <a:spLocks noGrp="1"/>
          </p:cNvSpPr>
          <p:nvPr>
            <p:ph sz="half" idx="4"/>
          </p:nvPr>
        </p:nvSpPr>
        <p:spPr/>
        <p:txBody>
          <a:bodyPr/>
          <a:lstStyle/>
          <a:p>
            <a:r>
              <a:t>1.传感器类型、原理及应用场景。2.传感器数据采集、传输和处理技术。3.传感器精度、可靠性和稳定性评估。</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物联网技术原理及应用</a:t>
            </a:r>
          </a:p>
        </p:txBody>
      </p:sp>
      <p:sp>
        <p:nvSpPr>
          <p:cNvPr id="3" name="Text Placeholder 2"/>
          <p:cNvSpPr>
            <a:spLocks noGrp="1"/>
          </p:cNvSpPr>
          <p:nvPr>
            <p:ph type="body" idx="1"/>
          </p:nvPr>
        </p:nvSpPr>
        <p:spPr/>
        <p:txBody>
          <a:bodyPr/>
          <a:lstStyle/>
          <a:p>
            <a:r>
              <a:t>物联网通信技术</a:t>
            </a:r>
          </a:p>
        </p:txBody>
      </p:sp>
      <p:sp>
        <p:nvSpPr>
          <p:cNvPr id="4" name="Content Placeholder 3"/>
          <p:cNvSpPr>
            <a:spLocks noGrp="1"/>
          </p:cNvSpPr>
          <p:nvPr>
            <p:ph sz="half" idx="2"/>
          </p:nvPr>
        </p:nvSpPr>
        <p:spPr/>
        <p:txBody>
          <a:bodyPr/>
          <a:lstStyle/>
          <a:p>
            <a:r>
              <a:t>1.有线和无线通信技术比较。2.物联网通信协议和标准。3.通信模块的选择和设计。</a:t>
            </a:r>
          </a:p>
          <a:p/>
        </p:txBody>
      </p:sp>
      <p:sp>
        <p:nvSpPr>
          <p:cNvPr id="5" name="Text Placeholder 4"/>
          <p:cNvSpPr>
            <a:spLocks noGrp="1"/>
          </p:cNvSpPr>
          <p:nvPr>
            <p:ph type="body" idx="3"/>
          </p:nvPr>
        </p:nvSpPr>
        <p:spPr/>
        <p:txBody>
          <a:bodyPr/>
          <a:lstStyle/>
          <a:p>
            <a:r>
              <a:t>物联网平台和应用开发</a:t>
            </a:r>
          </a:p>
        </p:txBody>
      </p:sp>
      <p:sp>
        <p:nvSpPr>
          <p:cNvPr id="6" name="Content Placeholder 5"/>
          <p:cNvSpPr>
            <a:spLocks noGrp="1"/>
          </p:cNvSpPr>
          <p:nvPr>
            <p:ph sz="half" idx="4"/>
          </p:nvPr>
        </p:nvSpPr>
        <p:spPr/>
        <p:txBody>
          <a:bodyPr/>
          <a:lstStyle/>
          <a:p>
            <a:r>
              <a:t>1.物联网平台的选择和评估。2.应用开发技术和编程语言。3.数据存储、分析和可视化技术。</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物联网技术原理及应用</a:t>
            </a:r>
          </a:p>
        </p:txBody>
      </p:sp>
      <p:sp>
        <p:nvSpPr>
          <p:cNvPr id="3" name="Text Placeholder 2"/>
          <p:cNvSpPr>
            <a:spLocks noGrp="1"/>
          </p:cNvSpPr>
          <p:nvPr>
            <p:ph type="body" idx="1"/>
          </p:nvPr>
        </p:nvSpPr>
        <p:spPr/>
        <p:txBody>
          <a:bodyPr/>
          <a:lstStyle/>
          <a:p>
            <a:r>
              <a:t>物联网安全和隐私保护</a:t>
            </a:r>
          </a:p>
        </p:txBody>
      </p:sp>
      <p:sp>
        <p:nvSpPr>
          <p:cNvPr id="4" name="Content Placeholder 3"/>
          <p:cNvSpPr>
            <a:spLocks noGrp="1"/>
          </p:cNvSpPr>
          <p:nvPr>
            <p:ph sz="half" idx="2"/>
          </p:nvPr>
        </p:nvSpPr>
        <p:spPr/>
        <p:txBody>
          <a:bodyPr/>
          <a:lstStyle/>
          <a:p>
            <a:r>
              <a:t>1.物联网安全威胁和挑战。2.加密和认证技术的应用。3.隐私保护方案的设计和实施。</a:t>
            </a:r>
          </a:p>
          <a:p/>
        </p:txBody>
      </p:sp>
      <p:sp>
        <p:nvSpPr>
          <p:cNvPr id="5" name="Text Placeholder 4"/>
          <p:cNvSpPr>
            <a:spLocks noGrp="1"/>
          </p:cNvSpPr>
          <p:nvPr>
            <p:ph type="body" idx="3"/>
          </p:nvPr>
        </p:nvSpPr>
        <p:spPr/>
        <p:txBody>
          <a:bodyPr/>
          <a:lstStyle/>
          <a:p>
            <a:r>
              <a:t>智能建筑中的物联网应用案例</a:t>
            </a:r>
          </a:p>
        </p:txBody>
      </p:sp>
      <p:sp>
        <p:nvSpPr>
          <p:cNvPr id="6" name="Content Placeholder 5"/>
          <p:cNvSpPr>
            <a:spLocks noGrp="1"/>
          </p:cNvSpPr>
          <p:nvPr>
            <p:ph sz="half" idx="4"/>
          </p:nvPr>
        </p:nvSpPr>
        <p:spPr/>
        <p:txBody>
          <a:bodyPr/>
          <a:lstStyle/>
          <a:p>
            <a:r>
              <a:t>1.智能楼宇自动化系统。2.智能安防系统和消防系统。3.智能照明系统和环境监测系统。</a:t>
            </a:r>
          </a:p>
          <a:p>
            <a:r>
              <a:t>以上内容仅供参考，具体内容还需要根据实际的施工方案和需求进行调整和补充。</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智能建筑系统架构</a:t>
            </a:r>
          </a:p>
        </p:txBody>
      </p:sp>
      <p:sp>
        <p:nvSpPr>
          <p:cNvPr id="3" name="Subtitle 2"/>
          <p:cNvSpPr>
            <a:spLocks noGrp="1"/>
          </p:cNvSpPr>
          <p:nvPr>
            <p:ph type="subTitle" idx="1"/>
          </p:nvPr>
        </p:nvSpPr>
        <p:spPr/>
        <p:txBody>
          <a:bodyPr/>
          <a:lstStyle/>
          <a:p>
            <a:r>
              <a:t>智能建筑物联网应用方案</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智能建筑系统架构</a:t>
            </a:r>
          </a:p>
        </p:txBody>
      </p:sp>
      <p:sp>
        <p:nvSpPr>
          <p:cNvPr id="3" name="Text Placeholder 2"/>
          <p:cNvSpPr>
            <a:spLocks noGrp="1"/>
          </p:cNvSpPr>
          <p:nvPr>
            <p:ph type="body" idx="1"/>
          </p:nvPr>
        </p:nvSpPr>
        <p:spPr/>
        <p:txBody>
          <a:bodyPr/>
          <a:lstStyle/>
          <a:p>
            <a:r>
              <a:t>智能建筑系统架构概述</a:t>
            </a:r>
          </a:p>
        </p:txBody>
      </p:sp>
      <p:sp>
        <p:nvSpPr>
          <p:cNvPr id="4" name="Content Placeholder 3"/>
          <p:cNvSpPr>
            <a:spLocks noGrp="1"/>
          </p:cNvSpPr>
          <p:nvPr>
            <p:ph sz="half" idx="2"/>
          </p:nvPr>
        </p:nvSpPr>
        <p:spPr/>
        <p:txBody>
          <a:bodyPr/>
          <a:lstStyle/>
          <a:p>
            <a:r>
              <a:t>1.智能建筑系统架构是智能建筑的核心组成部分，负责将各个子系统连接在一起，实现智能化管理和控制。</a:t>
            </a:r>
          </a:p>
          <a:p>
            <a:r>
              <a:t>2.智能建筑系统架构需要考虑系统的可扩展性、稳定性和安全性。</a:t>
            </a:r>
          </a:p>
          <a:p>
            <a:r>
              <a:t>3.未来智能建筑系统架构将更加注重人工智能和物联网技术的应用，提高建筑的智能化水平和用户体验。</a:t>
            </a:r>
          </a:p>
          <a:p/>
        </p:txBody>
      </p:sp>
      <p:sp>
        <p:nvSpPr>
          <p:cNvPr id="5" name="Text Placeholder 4"/>
          <p:cNvSpPr>
            <a:spLocks noGrp="1"/>
          </p:cNvSpPr>
          <p:nvPr>
            <p:ph type="body" idx="3"/>
          </p:nvPr>
        </p:nvSpPr>
        <p:spPr/>
        <p:txBody>
          <a:bodyPr/>
          <a:lstStyle/>
          <a:p>
            <a:r>
              <a:t>智能建筑系统架构的组成</a:t>
            </a:r>
          </a:p>
        </p:txBody>
      </p:sp>
      <p:sp>
        <p:nvSpPr>
          <p:cNvPr id="6" name="Content Placeholder 5"/>
          <p:cNvSpPr>
            <a:spLocks noGrp="1"/>
          </p:cNvSpPr>
          <p:nvPr>
            <p:ph sz="half" idx="4"/>
          </p:nvPr>
        </p:nvSpPr>
        <p:spPr/>
        <p:txBody>
          <a:bodyPr/>
          <a:lstStyle/>
          <a:p>
            <a:r>
              <a:t>1.智能建筑系统架构主要由感知层、网络层和应用层组成。</a:t>
            </a:r>
          </a:p>
          <a:p>
            <a:r>
              <a:t>2.感知层负责采集各种传感器和设备的数据，网络层负责数据传输和通信，应用层负责数据处理和应用服务。</a:t>
            </a:r>
          </a:p>
          <a:p>
            <a:r>
              <a:t>3.各层次之间需要保证数据传输的准确性和实时性，同时需要考虑不同设备之间的兼容性和协调性。</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智能建筑系统架构</a:t>
            </a:r>
          </a:p>
        </p:txBody>
      </p:sp>
      <p:sp>
        <p:nvSpPr>
          <p:cNvPr id="3" name="Text Placeholder 2"/>
          <p:cNvSpPr>
            <a:spLocks noGrp="1"/>
          </p:cNvSpPr>
          <p:nvPr>
            <p:ph type="body" idx="1"/>
          </p:nvPr>
        </p:nvSpPr>
        <p:spPr/>
        <p:txBody>
          <a:bodyPr/>
          <a:lstStyle/>
          <a:p>
            <a:r>
              <a:t>智能建筑系统架构的技术特点</a:t>
            </a:r>
          </a:p>
        </p:txBody>
      </p:sp>
      <p:sp>
        <p:nvSpPr>
          <p:cNvPr id="4" name="Content Placeholder 3"/>
          <p:cNvSpPr>
            <a:spLocks noGrp="1"/>
          </p:cNvSpPr>
          <p:nvPr>
            <p:ph sz="half" idx="2"/>
          </p:nvPr>
        </p:nvSpPr>
        <p:spPr/>
        <p:txBody>
          <a:bodyPr/>
          <a:lstStyle/>
          <a:p>
            <a:r>
              <a:t>1.物联网技术是智能建筑系统架构的核心技术，可以实现设备之间的互联互通和智能化控制。</a:t>
            </a:r>
          </a:p>
          <a:p>
            <a:r>
              <a:t>2.人工智能技术可以帮助实现更加智能化的建筑管理和服务，提高建筑的舒适度和效率。</a:t>
            </a:r>
          </a:p>
          <a:p>
            <a:r>
              <a:t>3.大数据分析技术可以帮助实现对建筑数据的深度挖掘和分析，为智能化管理和服务提供更加准确的数据支持。</a:t>
            </a:r>
          </a:p>
          <a:p/>
        </p:txBody>
      </p:sp>
      <p:sp>
        <p:nvSpPr>
          <p:cNvPr id="5" name="Text Placeholder 4"/>
          <p:cNvSpPr>
            <a:spLocks noGrp="1"/>
          </p:cNvSpPr>
          <p:nvPr>
            <p:ph type="body" idx="3"/>
          </p:nvPr>
        </p:nvSpPr>
        <p:spPr/>
        <p:txBody>
          <a:bodyPr/>
          <a:lstStyle/>
          <a:p>
            <a:r>
              <a:t>智能建筑系统架构的应用场景</a:t>
            </a:r>
          </a:p>
        </p:txBody>
      </p:sp>
      <p:sp>
        <p:nvSpPr>
          <p:cNvPr id="6" name="Content Placeholder 5"/>
          <p:cNvSpPr>
            <a:spLocks noGrp="1"/>
          </p:cNvSpPr>
          <p:nvPr>
            <p:ph sz="half" idx="4"/>
          </p:nvPr>
        </p:nvSpPr>
        <p:spPr/>
        <p:txBody>
          <a:bodyPr/>
          <a:lstStyle/>
          <a:p>
            <a:r>
              <a:t>1.智能照明系统可以根据用户的需求和环境的光线情况，自动调节照明亮度和色温，提高用户的舒适度和节能性。</a:t>
            </a:r>
          </a:p>
          <a:p>
            <a:r>
              <a:t>2.智能安防系统可以实现全方位的安全监控和报警，提高建筑的安全性和可靠性。</a:t>
            </a:r>
          </a:p>
          <a:p>
            <a:r>
              <a:t>3.智能空调系统可以根据用户的需求和环境的变化，自动调节室内温度和湿度，提高用户的舒适度和节能性。</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智能建筑系统架构</a:t>
            </a:r>
          </a:p>
        </p:txBody>
      </p:sp>
      <p:sp>
        <p:nvSpPr>
          <p:cNvPr id="3" name="Text Placeholder 2"/>
          <p:cNvSpPr>
            <a:spLocks noGrp="1"/>
          </p:cNvSpPr>
          <p:nvPr>
            <p:ph type="body" idx="1"/>
          </p:nvPr>
        </p:nvSpPr>
        <p:spPr/>
        <p:txBody>
          <a:bodyPr/>
          <a:lstStyle/>
          <a:p>
            <a:r>
              <a:t>智能建筑系统架构的发展趋势</a:t>
            </a:r>
          </a:p>
        </p:txBody>
      </p:sp>
      <p:sp>
        <p:nvSpPr>
          <p:cNvPr id="4" name="Content Placeholder 3"/>
          <p:cNvSpPr>
            <a:spLocks noGrp="1"/>
          </p:cNvSpPr>
          <p:nvPr>
            <p:ph sz="half" idx="2"/>
          </p:nvPr>
        </p:nvSpPr>
        <p:spPr/>
        <p:txBody>
          <a:bodyPr/>
          <a:lstStyle/>
          <a:p>
            <a:r>
              <a:t>1.未来智能建筑系统架构将更加注重人性化设计和用户体验，以满足用户对智能化生活的需求。</a:t>
            </a:r>
          </a:p>
          <a:p>
            <a:r>
              <a:t>2.智能化技术将更加深入地应用到建筑的各个领域，包括结构、材料和设备等方面，提高建筑的整体智能化水平。</a:t>
            </a:r>
          </a:p>
          <a:p>
            <a:r>
              <a:t>3.智能建筑将与智慧城市等其他智能化系统实现更加紧密的互联互通和协同工作，提高整个城市的智能化水平。</a:t>
            </a:r>
          </a:p>
          <a:p>
            <a:r>
              <a:t>以上是一个关于智能建筑系统架构的施工方案PPT章节内容，供您参考。</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物联网设备管理与监控</a:t>
            </a:r>
          </a:p>
        </p:txBody>
      </p:sp>
      <p:sp>
        <p:nvSpPr>
          <p:cNvPr id="3" name="Subtitle 2"/>
          <p:cNvSpPr>
            <a:spLocks noGrp="1"/>
          </p:cNvSpPr>
          <p:nvPr>
            <p:ph type="subTitle" idx="1"/>
          </p:nvPr>
        </p:nvSpPr>
        <p:spPr/>
        <p:txBody>
          <a:bodyPr/>
          <a:lstStyle/>
          <a:p>
            <a:r>
              <a:t>智能建筑物联网应用方案</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物联网设备管理与监控</a:t>
            </a:r>
          </a:p>
        </p:txBody>
      </p:sp>
      <p:sp>
        <p:nvSpPr>
          <p:cNvPr id="3" name="Text Placeholder 2"/>
          <p:cNvSpPr>
            <a:spLocks noGrp="1"/>
          </p:cNvSpPr>
          <p:nvPr>
            <p:ph type="body" idx="1"/>
          </p:nvPr>
        </p:nvSpPr>
        <p:spPr/>
        <p:txBody>
          <a:bodyPr/>
          <a:lstStyle/>
          <a:p>
            <a:r>
              <a:t>物联网设备管理与监控概述</a:t>
            </a:r>
          </a:p>
        </p:txBody>
      </p:sp>
      <p:sp>
        <p:nvSpPr>
          <p:cNvPr id="4" name="Content Placeholder 3"/>
          <p:cNvSpPr>
            <a:spLocks noGrp="1"/>
          </p:cNvSpPr>
          <p:nvPr>
            <p:ph sz="half" idx="2"/>
          </p:nvPr>
        </p:nvSpPr>
        <p:spPr/>
        <p:txBody>
          <a:bodyPr/>
          <a:lstStyle/>
          <a:p>
            <a:r>
              <a:t>1.物联网设备管理与监控的重要性：随着物联网技术的快速发展，物联网设备的管理与监控成为了智能建筑的核心组成部分，对于提高建筑运营效率、保障建筑安全具有重要意义。</a:t>
            </a:r>
          </a:p>
          <a:p>
            <a:r>
              <a:t>2.物联网设备管理与监控的挑战：物联网设备具有数量庞大、种类繁多、数据复杂等特点，为设备管理与监控带来了诸多挑战。</a:t>
            </a:r>
          </a:p>
          <a:p>
            <a:r>
              <a:t>---</a:t>
            </a:r>
          </a:p>
          <a:p/>
        </p:txBody>
      </p:sp>
      <p:sp>
        <p:nvSpPr>
          <p:cNvPr id="5" name="Text Placeholder 4"/>
          <p:cNvSpPr>
            <a:spLocks noGrp="1"/>
          </p:cNvSpPr>
          <p:nvPr>
            <p:ph type="body" idx="3"/>
          </p:nvPr>
        </p:nvSpPr>
        <p:spPr/>
        <p:txBody>
          <a:bodyPr/>
          <a:lstStyle/>
          <a:p>
            <a:r>
              <a:t>物联网设备管理平台</a:t>
            </a:r>
          </a:p>
        </p:txBody>
      </p:sp>
      <p:sp>
        <p:nvSpPr>
          <p:cNvPr id="6" name="Content Placeholder 5"/>
          <p:cNvSpPr>
            <a:spLocks noGrp="1"/>
          </p:cNvSpPr>
          <p:nvPr>
            <p:ph sz="half" idx="4"/>
          </p:nvPr>
        </p:nvSpPr>
        <p:spPr/>
        <p:txBody>
          <a:bodyPr/>
          <a:lstStyle/>
          <a:p>
            <a:r>
              <a:t>1.设备管理平台的必要性：构建统一的设备管理平台，可实现设备的集中管理、远程监控和故障诊断，提高设备管理效率。</a:t>
            </a:r>
          </a:p>
          <a:p>
            <a:r>
              <a:t>2.设备管理平台的功能：设备管理平台应具备设备连接、数据采集、状态监测、指令下发等功能，以满足不同场景下的设备管理需求。</a:t>
            </a:r>
          </a:p>
          <a:p>
            <a:r>
              <a:t>---</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物联网设备管理与监控</a:t>
            </a:r>
          </a:p>
        </p:txBody>
      </p:sp>
      <p:sp>
        <p:nvSpPr>
          <p:cNvPr id="3" name="Text Placeholder 2"/>
          <p:cNvSpPr>
            <a:spLocks noGrp="1"/>
          </p:cNvSpPr>
          <p:nvPr>
            <p:ph type="body" idx="1"/>
          </p:nvPr>
        </p:nvSpPr>
        <p:spPr/>
        <p:txBody>
          <a:bodyPr/>
          <a:lstStyle/>
          <a:p>
            <a:r>
              <a:t>物联网设备数据安全</a:t>
            </a:r>
          </a:p>
        </p:txBody>
      </p:sp>
      <p:sp>
        <p:nvSpPr>
          <p:cNvPr id="4" name="Content Placeholder 3"/>
          <p:cNvSpPr>
            <a:spLocks noGrp="1"/>
          </p:cNvSpPr>
          <p:nvPr>
            <p:ph sz="half" idx="2"/>
          </p:nvPr>
        </p:nvSpPr>
        <p:spPr/>
        <p:txBody>
          <a:bodyPr/>
          <a:lstStyle/>
          <a:p>
            <a:r>
              <a:t>1.数据安全的重要性：物联网设备产生的数据具有较高的价值，加强数据安全保护，可防止数据泄露和攻击。</a:t>
            </a:r>
          </a:p>
          <a:p>
            <a:r>
              <a:t>2.数据安全防护措施：采用加密传输、访问控制、数据备份等措施，确保设备数据的安全性。</a:t>
            </a:r>
          </a:p>
          <a:p>
            <a:r>
              <a:t>---</a:t>
            </a:r>
          </a:p>
          <a:p/>
        </p:txBody>
      </p:sp>
      <p:sp>
        <p:nvSpPr>
          <p:cNvPr id="5" name="Text Placeholder 4"/>
          <p:cNvSpPr>
            <a:spLocks noGrp="1"/>
          </p:cNvSpPr>
          <p:nvPr>
            <p:ph type="body" idx="3"/>
          </p:nvPr>
        </p:nvSpPr>
        <p:spPr/>
        <p:txBody>
          <a:bodyPr/>
          <a:lstStyle/>
          <a:p>
            <a:r>
              <a:t>物联网设备监控与报警</a:t>
            </a:r>
          </a:p>
        </p:txBody>
      </p:sp>
      <p:sp>
        <p:nvSpPr>
          <p:cNvPr id="6" name="Content Placeholder 5"/>
          <p:cNvSpPr>
            <a:spLocks noGrp="1"/>
          </p:cNvSpPr>
          <p:nvPr>
            <p:ph sz="half" idx="4"/>
          </p:nvPr>
        </p:nvSpPr>
        <p:spPr/>
        <p:txBody>
          <a:bodyPr/>
          <a:lstStyle/>
          <a:p>
            <a:r>
              <a:t>1.设备监控与报警的意义：实时监控设备的运行状态，及时发现异常情况并报警，可减少设备故障对建筑运营的影响。</a:t>
            </a:r>
          </a:p>
          <a:p>
            <a:r>
              <a:t>2.设备监控与报警的实现方式：利用物联网传感器、视频监控等技术手段，实现对设备运行状态的实时监控和异常报警。</a:t>
            </a:r>
          </a:p>
          <a:p>
            <a:r>
              <a:t>---</a:t>
            </a:r>
          </a:p>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https://d.book118.com/855211024200011033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99</Paragraphs>
  <Slides>18</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18</vt:i4>
      </vt:variant>
    </vt:vector>
  </HeadingPairs>
  <TitlesOfParts>
    <vt:vector baseType="lpstr" size="32">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智能建筑物联网概述</vt:lpstr>
      <vt:lpstr> 智能建筑物联网概述</vt:lpstr>
      <vt:lpstr> 智能建筑物联网概述</vt:lpstr>
      <vt:lpstr> 智能建筑物联网概述</vt:lpstr>
      <vt:lpstr> 物联网技术原理及应用</vt:lpstr>
      <vt:lpstr> 物联网技术原理及应用</vt:lpstr>
      <vt:lpstr> 物联网技术原理及应用</vt:lpstr>
      <vt:lpstr> 物联网技术原理及应用</vt:lpstr>
      <vt:lpstr> 智能建筑系统架构</vt:lpstr>
      <vt:lpstr> 智能建筑系统架构</vt:lpstr>
      <vt:lpstr> 智能建筑系统架构</vt:lpstr>
      <vt:lpstr> 智能建筑系统架构</vt:lpstr>
      <vt:lpstr> 物联网设备管理与监控</vt:lpstr>
      <vt:lpstr> 物联网设备管理与监控</vt:lpstr>
      <vt:lpstr> 物联网设备管理与监控</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2024-08-28T15:21:36.979</cp:lastPrinted>
  <dcterms:created xsi:type="dcterms:W3CDTF">2024-08-28T07:21:37Z</dcterms:created>
  <dcterms:modified xsi:type="dcterms:W3CDTF">2024-08-28T07:21:39Z</dcterms:modified>
</cp:coreProperties>
</file>