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9FFAA-8A92-4DCA-9E16-BD199E9AA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007E9-DE51-4969-90EC-BD2C340D2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238DB-B7C6-4930-AE5F-94494C0A2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DD36B-253C-4391-B450-740289534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057DC4-37EE-4336-8B7B-B64F07256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DE1967-642D-415C-AE2D-3548945F7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E4CFB4-A3A1-4D86-8841-C5DDFCDA9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8F661-31C0-4EE0-AA2F-D59994295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96F54-1D7C-49E7-9CEC-86E93402A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1894F-F247-4DBA-A5BE-631D40439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61EE0-14A2-4872-A7E8-3E069AA96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11233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日常护理技能视频培训课件\n## 1.基本护理概念及重要性\n### 1.1日常护理的定义与目的\n### 1.2护理对健康的重要性\n### 1.3护理技能在日常生活中的应用\n## 2.基础护理技能\n### 2.1洗手与卫生消毒\n### 2.2穿脱隔离衣与防护服\n### 2.3病人搬运与安全防护\n## 3.生活护理技能\n### 3.1床上洗头与梳理头发\n### 3.2协助进食与饮水\n### 3.3患者个人卫生与排泄护理\n## 4.康复护理技能\n### 4.1协助患者进行康复锻炼\n### 4.2患者疼痛评估与护理\n### 4.3心理护理与支持\n## 5.急救护理技能\n### 5.1心肺复苏术（CPR）\n### 5.2止血与包扎技巧\n### 5.3急救药物的使用与管理\n## 6.特殊人群护理技能\n### 6.1老年人护理要点与技巧\n### 6.2婴幼儿护理要点与技巧\n### 6.3孕妇护理要点与技巧\n## 7.护理用具与设备使用\n### 7.1常用护理用具的使用方法\n### 7.2护理设备的使用与维护\n### 7.3护理用具与设备的消毒与管理\n## 8.护理沟通与团队协作\n### 8.1有效沟通技巧与注意事项\n### 8.2团队协作的重要性与实施\n### 8.3处理投诉与纠纷的技巧与方法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日常护理技能视频培训课件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基本护理概念及重要性</a:t>
            </a:r>
            <a:endParaRPr/>
          </a:p>
        </p:txBody>
      </p:sp>
      <p:sp>
        <p:nvSpPr>
          <p:cNvPr id="11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日常护理是指对个人、家庭和社区提供的基本生活照顾和健康护理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基本生活照顾：包括饮食、起居、清洁等方面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健康护理：包括疾病预防、康复、心理护理等方面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目的：提高个人、家庭和社区的生活质量，促进健康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维持健康：预防疾病、延缓衰老、促进康复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提高生活质量：提高自理能力、减轻家庭负担、促进社会和谐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日常护理的定义与目的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护理是健康的重要组成部分，对健康有预防、治疗、康复的作用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预防：通过健康教育、健康促进等手段，预防疾病的发生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治疗：为患者提供医疗服务，减轻疾病症状，促进康复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康复：帮助患者恢复生活能力，提高生活质量</a:t>
                </a:r>
                <a:endParaRPr/>
              </a:p>
            </p:txBody>
          </p:sp>
        </p:grpSp>
        <p:grpSp>
          <p:nvGrpSpPr>
            <p:cNvPr id="29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护理对健康的影响：提高生活质量、降低医疗费用、促进社会和谐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提高生活质量：提高患者的自理能力，减轻家庭负担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降低医疗费用：预防疾病的发生，减少医疗资源的消耗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促进社会和谐：提高人们的健康水平，促进社会的和谐发展</a:t>
                </a:r>
                <a:endParaRPr/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护理对健康的重要性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0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0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家庭：照顾家庭成员，提供基本生活照顾和健康护理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社区：为社区居民提供健康教育和健康管理服务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医疗机构：为患者提供医疗服务，促进患者康复</a:t>
                </a:r>
                <a:endParaRPr/>
              </a:p>
            </p:txBody>
          </p:sp>
          <p:sp>
            <p:nvSpPr>
              <p:cNvPr id="30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护理技能在家庭、社区和医疗机构都有广泛的应用</a:t>
                </a:r>
                <a:endParaRPr/>
              </a:p>
            </p:txBody>
          </p:sp>
          <p:sp>
            <p:nvSpPr>
              <p:cNvPr id="30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0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提高生活质量：提高患者的自理能力，减轻家庭负担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减轻家庭负担：预防疾病的发生，减少医疗资源的消耗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促进健康：提高人们的健康水平，促进社会的和谐发展</a:t>
                </a:r>
                <a:endParaRPr/>
              </a:p>
            </p:txBody>
          </p:sp>
          <p:sp>
            <p:nvSpPr>
              <p:cNvPr id="30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护理技能的应用：提高生活质量、减轻家庭负担、促进健康</a:t>
                </a:r>
                <a:endParaRPr/>
              </a:p>
            </p:txBody>
          </p:sp>
          <p:sp>
            <p:nvSpPr>
              <p:cNvPr id="31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护理技能在日常生活中的应用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基础护理技能</a:t>
            </a:r>
            <a:endParaRPr/>
          </a:p>
        </p:txBody>
      </p:sp>
      <p:sp>
        <p:nvSpPr>
          <p:cNvPr id="31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洗手的重要性：预防疾病、保持健康</a:t>
                </a:r>
                <a:endParaRPr/>
              </a:p>
            </p:txBody>
          </p:sp>
          <p:sp>
            <p:nvSpPr>
              <p:cNvPr id="32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预防疾病：减少病原体的传播，降低感染风险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保持健康：保持手部清洁，避免脏手接触身体其他部位</a:t>
                </a:r>
                <a:endParaRPr/>
              </a:p>
            </p:txBody>
          </p:sp>
        </p:grpSp>
        <p:grpSp>
          <p:nvGrpSpPr>
            <p:cNvPr id="32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洗手的方法：湿手、搓手、冲洗、擦干</a:t>
                </a:r>
                <a:endParaRPr/>
              </a:p>
            </p:txBody>
          </p:sp>
          <p:sp>
            <p:nvSpPr>
              <p:cNvPr id="3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湿手：将手浸湿，涂抹肥皂或洗手液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搓手：双手互相揉搓，清洗手部各个部位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冲洗：用清水冲洗双手，去除肥皂或洗手液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擦干：用干净的毛巾或纸巾擦干双手</a:t>
                </a:r>
                <a:endParaRPr/>
              </a:p>
            </p:txBody>
          </p:sp>
        </p:grpSp>
        <p:grpSp>
          <p:nvGrpSpPr>
            <p:cNvPr id="32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卫生消毒：消毒方法、消毒范围、消毒时间</a:t>
                </a:r>
                <a:endParaRPr/>
              </a:p>
            </p:txBody>
          </p:sp>
          <p:sp>
            <p:nvSpPr>
              <p:cNvPr id="32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消毒方法：常用方法有擦拭、浸泡、喷洒等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消毒范围：包括双手、物品、环境等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消毒时间：根据消毒方法和使用说明进行消毒</a:t>
                </a:r>
                <a:endParaRPr/>
              </a:p>
            </p:txBody>
          </p:sp>
        </p:grpSp>
      </p:grp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洗手与卫生消毒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隔离衣与防护服的作用：保护自身、防止感染</a:t>
                </a:r>
                <a:endParaRPr/>
              </a:p>
            </p:txBody>
          </p:sp>
          <p:sp>
            <p:nvSpPr>
              <p:cNvPr id="3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保护自身：防止病原体通过衣物传播，保护皮肤和衣物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防止感染：减少病原体对自身的污染，降低感染风险</a:t>
                </a:r>
                <a:endParaRPr/>
              </a:p>
            </p:txBody>
          </p:sp>
          <p:sp>
            <p:nvSpPr>
              <p:cNvPr id="3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穿脱隔离衣与防护服的方法：穿、脱、消毒</a:t>
                </a:r>
                <a:endParaRPr/>
              </a:p>
            </p:txBody>
          </p:sp>
          <p:sp>
            <p:nvSpPr>
              <p:cNvPr id="3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穿：按照顺序穿好隔离衣或防护服，确保无破损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脱：按照顺序脱掉隔离衣或防护服，避免污染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消毒：使用后的隔离衣和防护服需要进行消毒处理</a:t>
                </a:r>
                <a:endParaRPr/>
              </a:p>
            </p:txBody>
          </p:sp>
          <p:sp>
            <p:nvSpPr>
              <p:cNvPr id="3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穿脱隔离衣与防护服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4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病人搬运的重要性：确保安全、减轻痛苦</a:t>
                </a:r>
                <a:endParaRPr/>
              </a:p>
            </p:txBody>
          </p:sp>
          <p:sp>
            <p:nvSpPr>
              <p:cNvPr id="3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确保安全：避免在搬运过程中发生意外，如摔倒、碰撞等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减轻痛苦：保持病人舒适，避免因搬运不当加重病情</a:t>
                </a:r>
                <a:endParaRPr/>
              </a:p>
            </p:txBody>
          </p:sp>
        </p:grpSp>
        <p:grpSp>
          <p:nvGrpSpPr>
            <p:cNvPr id="35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搬运病人的方法：平移、抬抱、轮椅</a:t>
                </a:r>
                <a:endParaRPr/>
              </a:p>
            </p:txBody>
          </p:sp>
          <p:sp>
            <p:nvSpPr>
              <p:cNvPr id="3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平移：病人身体保持平直，进行平稳的移动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抬抱：多人合作，保持病人头部和颈部稳定，避免扭曲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轮椅：病人坐在轮椅上，进行平稳的移动</a:t>
                </a:r>
                <a:endParaRPr/>
              </a:p>
            </p:txBody>
          </p:sp>
        </p:grpSp>
        <p:grpSp>
          <p:nvGrpSpPr>
            <p:cNvPr id="35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安全防护：佩戴手套、口罩、护目镜</a:t>
                </a:r>
                <a:endParaRPr/>
              </a:p>
            </p:txBody>
          </p:sp>
          <p:sp>
            <p:nvSpPr>
              <p:cNvPr id="3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佩戴手套：防止直接接触病人，减少感染风险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佩戴口罩：减少病原体的吸入，降低感染风险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佩戴护目镜：防止体液飞溅，保护眼部</a:t>
                </a:r>
                <a:endParaRPr/>
              </a:p>
            </p:txBody>
          </p:sp>
        </p:grpSp>
      </p:grpSp>
      <p:pic>
        <p:nvPicPr>
          <p:cNvPr id="35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病人搬运与安全防护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6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6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6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生活护理技能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https://d.book118.com/855211233012011124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日常护理技能视频培训课件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2024-09-28T04:05:52.466</cp:lastPrinted>
  <dcterms:created xsi:type="dcterms:W3CDTF">2024-09-27T20:05:52Z</dcterms:created>
  <dcterms:modified xsi:type="dcterms:W3CDTF">2024-09-27T20:05:54Z</dcterms:modified>
</cp:coreProperties>
</file>