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FD4A0C-712B-48F7-91A7-3A673B4C5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707C54-6F23-4695-BACA-EAD0267A4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8D8B3F-D382-4CD7-B594-DEC4482C2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EA44CD-EA8A-4326-AEE0-EE8D1F5A56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4C09CF-C519-4805-BA4D-99A5056F41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1AAB98-0CFD-4270-A60A-B1A660A7D3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94E6D6-A9A2-4AE8-929F-2DD8C85E2D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CE196C-B5A4-47D9-8ECD-D76E05A022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65951F-C24D-41DA-A5DA-1D9D61BCB6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3E2F05-5169-4B54-837C-D4168E4FF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D75FF-E8E8-4781-8225-B802329A6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2130241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辅助生产成本与制造费用的核算培训教材课件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辅助生产成本与制造费用概述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辅助生产成本的核算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制造费用的核算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辅助生产成本与制造费用的管理与控制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辅助生产成本与制造费用概述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辅助生产成本与制造费用是企业在生产产品或提供服务过程中发生的间接成本，这些成本通常不能直接归集到具体的产品或服务上。</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辅助生产成本通常包括间接材料、间接人工和其他间接费用等；制造费用则包括生产车间发生的各项费用，如设备折旧、维修费、水电费等。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准确核算辅助生产成本与制造费用，有助于企业了解生产过程中的实际耗费，为制定成本计划、控制成本、制定销售价格等提供依据。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通过核算辅助生产成本与制造费用，企业可以更好地进行成本控制和财务管理，提高经济效益。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核算目的与意义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2134" b="1213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核算的基本原则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核算的数据必须真实可靠，能够客观地反映企业生产过程中的实际耗费。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核算的数据应与企业的管理决策和财务报告相关，有助于提供有用的信息。</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核算的方法和标准应保持一致，以便在不同期间进行比较。</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核算的数据应及时记录和报告，以满足管理决策和财务报告的需要。</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可靠性</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相关性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可比性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及时性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辅助生产成本的核算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4370" r="1437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直接材料成本的核算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直接材料成本的核算方法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根据生产过程中所消耗的原材料数量和单价进行计算，将原材料成本计入生产成本。</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直接材料成本的归集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将生产过程中所消耗的原材料进行归集，确保原材料的领用与生产任务相匹配。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直接材料成本的分配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根据生产任务将原材料成本分配到各个产品中，确保成本核算的准确性。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计件工资制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根据工人完成的产品数量和计件单价计算工资，将工资计入生产成本。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直接人工成本的归集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将生产过程中所消耗的人工成本进行归集，确保人工成本的记录与生产任务相匹配。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计时工资制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根据工人的出勤小时数和每小时的工资率计算工资，将工资计入生产成本。</a:t>
            </a:r>
          </a:p>
        </p:txBody>
      </p:sp>
      <p:pic>
        <p:nvPicPr>
          <p:cNvPr id="10" name="Picture 10"/>
          <p:cNvPicPr>
            <a:picLocks noChangeAspect="1"/>
          </p:cNvPicPr>
          <p:nvPr/>
        </p:nvPicPr>
        <p:blipFill>
          <a:blip r:embed="rId2"/>
          <a:srcRect l="15083" r="150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直接人工成本的核算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固定制造费用</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变动制造费用</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制造费用的归集</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制造费用的分配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制造费用的核算</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与生产数量无关的制造费用，如设备折旧、租金等。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与生产数量相关的制造费用，如能源、维修费用等。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将生产过程中所消耗的制造费用进行归集，确保费用的记录与生产任务相匹配。</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根据生产任务将制造费用分配到各个产品中，确保成本核算的准确性。</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将辅助生产成本直接分配给受益对象，不考虑辅助生产车间之间的相互提供劳务的情况。</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直接分配法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按照受益多少的顺序依次将辅助生产车间相互提供的劳务进行分配，受益少的先分配，受益多的后分配。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顺序分配法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先在辅助生产车间之间进行交互分配，然后再将分配结果对外分配的一种分配方法。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交互分配法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辅助生产成本核算方法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制造费用的核算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https://d.book118.com/855213024132011040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2024-08-31T11:48:46.766</cp:lastPrinted>
  <dcterms:created xsi:type="dcterms:W3CDTF">2024-08-31T03:48:46Z</dcterms:created>
  <dcterms:modified xsi:type="dcterms:W3CDTF">2024-08-31T03:48:48Z</dcterms:modified>
</cp:coreProperties>
</file>