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8D9AF-ED54-4360-8627-69D2F1968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7E243-A35A-42E6-8E03-B055D8CE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7117F-16E7-4CD3-96ED-F6C82BD6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A88CF-2747-49CE-964C-F4E9457A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291B3-1670-4FC2-A689-0A09E1935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5B087-C5A5-4B81-A9C3-CA8AD9D0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4ABF7-E401-4E7A-9ACA-943195EA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6669D-3D9C-402D-936F-9E5E87B0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80387-D8F5-4DED-AB5C-0095C50E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E55A1-3E89-4448-B1A2-2BB0CE32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708C3-D716-4FEE-ABFF-A7FC53CD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01203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外科手术患者的围手术期护理技术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围手术期护理是指在手术前、手术中和手术后对患者进行全面的护理，以确保患者的安全和手术的顺利进行。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围手术期护理对于患者的康复和手术效果具有至关重要的作用。它可以减少手术并发症，提高患者的生活质量，并促进患者的快速康复。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保证患者的安全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缓解疼痛和不适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围手术期护理目标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通过严密的观察和护理，确保患者在手术过程中的生命安全。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采取有效的疼痛管理措施，减轻患者的疼痛和不适感。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通过细致的护理和观察，及时发现并处理可能出现的并发症。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为患者提供全面的康复指导和护理，帮助患者尽快恢复健康。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术前访视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在手术前对患者进行访视，了解患者的病情和手术计划，为患者提供必要的术前指导和准备。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护理人员是围手术期护理团队的重要成员，他们负责患者的全面护理工作，与医生、麻醉师等其他医疗团队成员紧密合作。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在手术过程中，护理人员需要密切配合医生和麻醉师的工作，确保手术的顺利进行。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在围手术期间，护理人员还需要关注患者的心理状态，为患者提供必要的心理支持和安慰。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在手术后，护理人员需要对患者进行严密的观察和护理，及时发现并处理可能出现的并发症，帮助患者尽快康复。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定期测量患者的体温、脉搏、呼吸和血压，并记录变化趋势，以评估患者的生理状态。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了解患者的饮食习惯、摄入量及体重变化，判断是否存在营养不良或肥胖等问题。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询问患者的睡眠质量和时间，观察是否有失眠、多梦等睡眠障碍表现。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通过沟通、倾听和安慰等方式，帮助患者缓解术前的焦虑和恐惧情绪。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焦虑情绪缓解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向患者介绍手术的必要性和安全性，以及术后可能出现的不适症状，帮助患者做好心理准备。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术前心理教育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鼓励家属给予患者情感上的支持和鼓励，共同面对手术带来的挑战。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术前心理干预与指导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告知患者术后可能出现的并发症及其预防措施，如感染、出血等，以便患者及时发现并处理。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手术流程介绍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向患者详细解释手术的步骤、麻醉方式及术后恢复过程等，以增加患者对手术的了解和信任。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根据患者的具体情况，制定个性化的术后康复计划，包括饮食、运动、用药等方面的指导。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手术相关知识宣教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确保手术室温度、湿度适宜，减少噪音和光线干扰，提供安静、整洁的手术环境。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根据手术需要，提前准备好手术器械、敷料、药品等，确保设备齐全、性能良好。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手术设备准备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根据手术部位和医生要求，合理安置患者体位，确保手术野暴露良好，同时保证患者舒适和安全。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患者体位安置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手术室环境及设备准备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麻醉配合与监测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了解患者病史、过敏史等相关信息，协助麻醉师进行麻醉前访视和评估。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麻醉配合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在麻醉过程中，密切观察患者生命体征变化，协助麻醉师进行气管插管、静脉穿刺等操作，确保麻醉过程顺利进行。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持续监测患者的心率、血压、呼吸等指标，及时发现并处理异常情况，确保患者安全度过麻醉期。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手术野观察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出入量记录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手术护理记录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手术过程观察与记录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保持手术野清洁干燥，及时更换污染的敷料和器械，确保手术顺利进行。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准确记录患者的出入量，包括输液量、尿量等，为医生提供准确的病情信息。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密切观察患者的意识、瞳孔、呼吸、心率等生命体征变化，及时发现并处理异常情况。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详细记录手术过程中的护理措施、患者反应及特殊情况处理等信息，为术后护理和病情观察提供依据。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术后恢复与并发症预防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https://d.book118.com/855220120342011112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2024-09-19T13:42:00.043</cp:lastPrinted>
  <dcterms:created xsi:type="dcterms:W3CDTF">2024-09-19T05:42:00Z</dcterms:created>
  <dcterms:modified xsi:type="dcterms:W3CDTF">2024-09-19T05:42:02Z</dcterms:modified>
</cp:coreProperties>
</file>