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54011-E95A-4016-B795-CFD95E40A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572CE-15A3-4895-89F9-D9E0735E4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CD69F-EDB5-49BC-B93B-739A85D4D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32C6F-9A75-4761-9130-EA4A4845F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320B4E-79DB-4602-8A0A-36EBF687B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9BAA2-CE34-4428-98D0-8FAE81E0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611ACD-3217-4423-9393-EDEB6B89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960EF-F69C-46E1-BA2F-9873C5FEB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99F54-426C-423E-9C07-92561B294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9CBC9-849C-4FCD-96EA-95536D4CE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84C8C-F0CF-411F-B1C8-5095BE931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203413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大数据驱动下文化创意产业的创新与发展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大数据驱动下的文化创意产业创新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大数据驱动下的文化创意产业发展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大数据在文化创意产业中的实践案例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大数据驱动下的文化创意产业挑战与对策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大数据为文化创意产业提供了前所未有的创新机会，有助于推动产业的转型升级和可持续发展。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随着互联网、物联网、云计算等技术的快速发展，大数据已经成为推动社会进步的重要力量，对文化创意产业产生了深远的影响。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大数据技术与文化创意产业的融合，有助于打破传统产业的边界，促进不同领域之间的交叉创新。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458" r="14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3613" b="361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51" r="1765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文化创意产业是指依靠创意、技能和天赋，通过开发、运用知识产权，创造财富和就业机会的产业。它涵盖了影视制作、出版、广告、设计、艺术、音乐、动漫等领域。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近年来，文化创意产业呈现出蓬勃发展的态势，成为经济增长的新引擎。未来，随着数字技术的不断进步和消费者需求的多样化，文化创意产业将继续保持快速增长。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发展现状与趋势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通过大数据技术，可以对海量数据进行挖掘和分析，发现隐藏在数据中的价值，为文化创意产业的创新提供有力支持。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大数据可以促进不同领域之间的跨界合作和创新，推动文化创意产业与科技、教育、旅游等相关产业的融合发展。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大数据可以帮助企业更深入地了解用户需求和行为习惯，为产品设计和营销策略提供精准指导。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基于大数据的市场预测和决策支持系统可以帮助企业把握市场趋势，提高决策的科学性和准确性。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市场预测与决策支持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大数据在文化创意产业中的应用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大数据驱动下的文化创意产业创新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通过大数据分析，揭示用户需求、市场趋势，为创意决策提供有力支持。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25" r="83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以用户为中心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打破行业界限，将不同领域的数据、知识和资源进行整合，创造出新的文化产品和服务。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利用大数据深入了解用户喜好、行为和需求，打造更加符合用户期待的文化创意产品。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数据挖掘与灵感激发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通过数据挖掘和分析，发现隐藏在数据中的价值和关联，为创意生成提供灵感。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趋势预测与创意引导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利用大数据预测未来趋势，为文化创意产品的设计提供方向性引导。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实时反馈与创意优化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根据用户反馈和数据分析结果，对文化创意产品进行持续优化和改进。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基于大数据的创意生成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运用大数据和人工智能技术，实现文化产品和服务的精准推荐，提高用户满意度和忠诚度。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用户画像与精准营销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通过构建用户画像，深入了解目标用户群体，实现文化创意产品的精准营销和推广。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基于用户数据和行为分析，提供个性化的文化创意产品和服务，满足用户的个性化需求。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个性化定制与智能推荐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大数据驱动下的文化创意产业发展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大数据、人工智能等先进技术的应用，为文化产业提供了全新的创作、生产和传播方式。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文化产业与科技的融合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文化产业与不同领域的跨界合作，如旅游、教育、体育等，通过大数据挖掘和分析，创造出更加丰富多样的文化产品和服务。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大数据驱动下的文化产业融合和跨界发展，推动了产业价值链的重构，促进了产业升级和转型。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产业价值链重构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产业融合与跨界发展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55" r="2165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通过大数据分析消费者行为、偏好和需求，为文化产品的创作和生产提供更加精准的市场定位。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利用大数据技术和方法，对文化市场的发展趋势进行预测和分析，为企业制定市场战略提供决策支持。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基于大数据的市场分析和预测结果，对文化产品进行优化和创新，提高产品的市场竞争力和用户满意度。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产品优化与创新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基于大数据的市场分析与预测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https://d.book118.com/855220341323011104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2024-09-14T20:15:33.894</cp:lastPrinted>
  <dcterms:created xsi:type="dcterms:W3CDTF">2024-09-14T12:15:33Z</dcterms:created>
  <dcterms:modified xsi:type="dcterms:W3CDTF">2024-09-14T12:15:35Z</dcterms:modified>
</cp:coreProperties>
</file>