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8B553-959E-4760-A185-23768360E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81B0B-15E0-4746-A09B-83D093B2A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BA7C22-BFB6-4BB5-B79F-217D441FE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E6E3D8-C627-4C0A-87C4-91AFBD748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47EBDC-D509-4FE4-8FBF-8C231C5BD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F45BFA-AE03-4C67-A7ED-A9A081181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E41330-9EB4-4CDC-BBF8-87429C604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C1CB78-B106-434C-B29A-D38442FEC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C7AEB-A43F-431D-87B0-8C47A29A3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E7EDB-A1B3-4BE8-970E-F28789065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6ADE6-02BE-4DE1-8C0C-D3489A6EB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emf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emf" /><Relationship Id="rId3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221143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肾上腺肿瘤病人护理PPT\n## 1.肾上腺肿瘤概述及发病原因\n### 1.1肾上腺肿瘤的定义与分类\n### 1.2肾上腺肿瘤的发病原因\n### 1.3肾上腺肿瘤的发病率与患病人群\n## 2.肾上腺肿瘤的临床表现与诊断\n### 2.1肾上腺肿瘤的症状与体征\n### 2.2肾上腺肿瘤的影像学检查\n### 2.3肾上腺肿瘤的实验室检查与诊断\n## 3.肾上腺肿瘤的治疗方法\n### 3.1肾上腺肿瘤的手术治疗方法\n### 3.2肾上腺肿瘤的药物治疗方法\n### 3.3肾上腺肿瘤的其他治疗方法\n## 4.肾上腺肿瘤病人的护理概述\n### 4.1肾上腺肿瘤病人的护理目标与原则\n### 4.2肾上腺肿瘤病人的护理评估\n### 4.3肾上腺肿瘤病人的护理计划与实施\n## 5.肾上腺肿瘤病人的术前护理\n### 5.1肾上腺肿瘤病人的心理护理\n### 5.2肾上腺肿瘤病人的生活护理\n### 5.3肾上腺肿瘤病人的术前准备\n## 6.肾上腺肿瘤病人的术后护理\n### 6.1肾上腺肿瘤病人的生命体征监测与护理\n### 6.2肾上腺肿瘤病人的伤口护理\n### 6.3肾上腺肿瘤病人的并发症预防与护理\n## 7.肾上腺肿瘤病人的康复护理\n### 7.1肾上腺肿瘤病人的康复锻炼指导\n### 7.2肾上腺肿瘤病人的生活方式调整与指导\n### 7.3肾上腺肿瘤病人的定期随访与复查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肾上腺肿瘤病人护理PPT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肾上腺肿瘤概述及发病原因</a:t>
            </a:r>
            <a:endParaRPr/>
          </a:p>
        </p:txBody>
      </p:sp>
      <p:sp>
        <p:nvSpPr>
          <p:cNvPr id="7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7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肾上腺肿瘤是指发生在肾上腺的肿瘤，包括良性肿瘤和恶性肿瘤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良性肿瘤：如肾上腺皮质腺瘤、肾上腺髓质腺瘤等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恶性肿瘤：如肾上腺皮质癌、肾上腺髓质癌等</a:t>
                </a:r>
                <a:endParaRPr/>
              </a:p>
            </p:txBody>
          </p:sp>
        </p:grpSp>
        <p:grpSp>
          <p:nvGrpSpPr>
            <p:cNvPr id="12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肾上腺肿瘤的分类主要根据肿瘤的来源和性质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肾上腺皮质肿瘤：来源于肾上腺皮质细胞，包括皮质腺瘤和皮质癌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肾上腺髓质肿瘤：来源于肾上腺髓质细胞，包括髓质腺瘤和髓质癌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其他类型：如肾上腺转移瘤、肾上腺囊肿等</a:t>
                </a:r>
                <a:endParaRPr/>
              </a:p>
            </p:txBody>
          </p:sp>
        </p:grpSp>
      </p:grp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肾上腺肿瘤的定义与分类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肾上腺肿瘤的发病原因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40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肾上腺肿瘤的发病原因尚不明确，可能与遗传、环境、内分泌等因素有关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遗传因素：家族史中有肾上腺肿瘤患者的人群，发病风险较高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环境因素：长期接触某些有害物质，如重金属、有机溶剂等，可能增加发病风险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内分泌因素：内分泌失调，如肾上腺皮质功能亢进、肾上腺髓质功能亢进等，可能导致肾上腺肿瘤的发生</a:t>
            </a:r>
            <a:endParaRPr/>
          </a:p>
        </p:txBody>
      </p:sp>
      <p:pic>
        <p:nvPicPr>
          <p:cNvPr id="141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4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肾上腺肿瘤的发病率较低，约占所有肿瘤的1%左右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肾上腺皮质肿瘤：发病率约为1-2/100,000人年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肾上腺髓质肿瘤：发病率约为0.5-1/100,000人年</a:t>
                </a:r>
                <a:endParaRPr/>
              </a:p>
            </p:txBody>
          </p:sp>
        </p:grpSp>
        <p:grpSp>
          <p:nvGrpSpPr>
            <p:cNvPr id="14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患病人群特点：肾上腺肿瘤可发生在任何年龄，但以40-60岁人群最为常见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儿童和青少年：肾上腺肿瘤发病率较低，主要表现为先天性肾上腺皮质增生症等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成年人：肾上腺肿瘤发病率较高，其中以40-60岁人群最为常见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老年人：肾上腺肿瘤发病率逐渐降低，但仍有发生</a:t>
                </a:r>
                <a:endParaRPr/>
              </a:p>
            </p:txBody>
          </p:sp>
        </p:grpSp>
      </p:grpSp>
      <p:sp>
        <p:nvSpPr>
          <p:cNvPr id="1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肾上腺肿瘤的发病率与患病人群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2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肾上腺肿瘤的临床表现与诊断</a:t>
            </a:r>
            <a:endParaRPr/>
          </a:p>
        </p:txBody>
      </p:sp>
      <p:sp>
        <p:nvSpPr>
          <p:cNvPr id="153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54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肾上腺肿瘤的症状因肿瘤的性质和大小而异</a:t>
                </a:r>
                <a:endParaRPr/>
              </a:p>
            </p:txBody>
          </p:sp>
          <p:sp>
            <p:nvSpPr>
              <p:cNvPr id="1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无症状：许多肾上腺肿瘤患者在肿瘤较小时无明显症状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局部症状：肿瘤较大时，可能出现腰部、腹部不适或疼痛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内分泌症状：肾上腺肿瘤可能导致内分泌失调，如高血压、低血压、心动过速、皮肤色素沉着等</a:t>
                </a:r>
                <a:endParaRPr/>
              </a:p>
            </p:txBody>
          </p:sp>
          <p:sp>
            <p:nvSpPr>
              <p:cNvPr id="1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肾上腺肿瘤的体征主要包括腹部包块、高血压等</a:t>
                </a:r>
                <a:endParaRPr/>
              </a:p>
            </p:txBody>
          </p:sp>
          <p:sp>
            <p:nvSpPr>
              <p:cNvPr id="1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腹部包块：部分患者可在腹部触到肿块，质地硬，边界清楚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高血压：肾上腺皮质肿瘤可能导致高血压，表现为头痛、眩晕、心慌等症状</a:t>
                </a:r>
                <a:endParaRPr/>
              </a:p>
            </p:txBody>
          </p:sp>
          <p:sp>
            <p:nvSpPr>
              <p:cNvPr id="1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肾上腺肿瘤的症状与体征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4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肾上腺肿瘤的影像学检查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6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肾上腺肿瘤的影像学检查主要包括CT、MRI、超声等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CT：CT检查具有较高的分辨率，能清晰地显示肾上腺肿瘤的位置、大小和形态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MRI：MRI检查对软组织分辨率高，能较好地显示肾上腺肿瘤和周围结构的关系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超声：超声检查简便、无创，可用于肾上腺肿瘤的筛查和随访</a:t>
            </a:r>
            <a:endParaRPr/>
          </a:p>
        </p:txBody>
      </p:sp>
      <p:cxnSp>
        <p:nvCxnSpPr>
          <p:cNvPr id="177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肾上腺肿瘤的实验室检查主要包括内分泌激素检测、生化检查等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内分泌激素检测：如肾上腺皮质激素、肾上腺髓质激素等，可帮助判断肿瘤的性质和功能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生化检查：如肝肾功能、电解质、血糖等，可评估患者的代谢状态</a:t>
                </a:r>
                <a:endParaRPr/>
              </a:p>
            </p:txBody>
          </p:sp>
        </p:grpSp>
        <p:grpSp>
          <p:nvGrpSpPr>
            <p:cNvPr id="18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肾上腺肿瘤的诊断主要根据患者的临床表现、影像学检查和实验室检查结果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临床表现：如头痛、眩晕、心慌、高血压等症状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影像学检查：如CT、MRI、超声等检查结果显示肾上腺肿瘤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实验室检查：如内分泌激素检测、生化检查等结果支持肾上腺肿瘤的诊断</a:t>
                </a:r>
                <a:endParaRPr/>
              </a:p>
            </p:txBody>
          </p: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肾上腺肿瘤的实验室检查与诊断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肾上腺肿瘤的治疗方法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肾上腺肿瘤的手术治疗方法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肾上腺肿瘤的手术治疗方法主要包括开放手术、腹腔镜手术等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开放手术：适用于肿瘤较大、位置较深或合并其他器官疾病的患者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腹腔镜手术：适用于肿瘤较小、位置较浅的患者，具有创伤小、恢复快的优点</a:t>
            </a:r>
            <a:endParaRPr/>
          </a:p>
        </p:txBody>
      </p:sp>
      <p:cxnSp>
        <p:nvCxnSpPr>
          <p:cNvPr id="14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肾上腺肿瘤的药物治疗方法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肾上腺肿瘤的药物治疗方法主要包括激素治疗、化学治疗等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激素治疗：适用于肾上腺皮质肿瘤导致内分泌失调的患者，如高血压、低血压等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化学治疗：适用于恶性肿瘤患者，但疗效有限</a:t>
            </a:r>
            <a:endParaRPr/>
          </a:p>
        </p:txBody>
      </p:sp>
      <p:cxnSp>
        <p:nvCxnSpPr>
          <p:cNvPr id="19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肾上腺肿瘤的其他治疗方法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4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肾上腺肿瘤的其他治疗方法主要包括放疗、介入治疗等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放疗：适用于不能手术或手术后仍有残留病灶的患者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介入治疗：如射频消融、微波消融等，适用于肿瘤较小、位置较浅的患者</a:t>
            </a:r>
            <a:endParaRPr/>
          </a:p>
        </p:txBody>
      </p:sp>
      <p:cxnSp>
        <p:nvCxnSpPr>
          <p:cNvPr id="25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肾上腺肿瘤病人的护理概述</a:t>
            </a:r>
            <a:endParaRPr/>
          </a:p>
        </p:txBody>
      </p:sp>
      <p:sp>
        <p:nvSpPr>
          <p:cNvPr id="2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04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3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20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肾上腺肿瘤病人的护理目标与原则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33268"/>
            <a:ext cx="10790200" cy="3973136"/>
            <a:chOff x="660396" y="1933268"/>
            <a:chExt cx="10790200" cy="3973136"/>
          </a:xfrm>
        </p:grpSpPr>
        <p:grpSp>
          <p:nvGrpSpPr>
            <p:cNvPr id="34" name="Group 19"/>
            <p:cNvGrpSpPr/>
            <p:nvPr/>
          </p:nvGrpSpPr>
          <p:grpSpPr>
            <a:xfrm>
              <a:off x="660396" y="1933268"/>
              <a:ext cx="10790199" cy="1854580"/>
              <a:chOff x="660395" y="1262089"/>
              <a:chExt cx="10790199" cy="1044000"/>
            </a:xfrm>
          </p:grpSpPr>
          <p:sp>
            <p:nvSpPr>
              <p:cNvPr id="35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vert="horz"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l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肾上腺肿瘤病人的护理目标主要包括缓解症状、预防并发症、提高生活质量等</a:t>
                </a:r>
                <a:endParaRPr/>
              </a:p>
            </p:txBody>
          </p:sp>
          <p:cxnSp>
            <p:nvCxnSpPr>
              <p:cNvPr id="38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9" name="Group 18"/>
            <p:cNvGrpSpPr/>
            <p:nvPr/>
          </p:nvGrpSpPr>
          <p:grpSpPr>
            <a:xfrm>
              <a:off x="660397" y="4036590"/>
              <a:ext cx="10790199" cy="1869814"/>
              <a:chOff x="660395" y="2380713"/>
              <a:chExt cx="10790199" cy="1052575"/>
            </a:xfrm>
          </p:grpSpPr>
          <p:sp>
            <p:nvSpPr>
              <p:cNvPr id="40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42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肾上腺肿瘤病人的护理原则主要包括个体化、全面、动态等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https://d.book118.com/855221143114011111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肾上腺肿瘤病人护理PPT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2024-09-17T00:59:05.254</cp:lastPrinted>
  <dcterms:created xsi:type="dcterms:W3CDTF">2024-09-16T16:59:05Z</dcterms:created>
  <dcterms:modified xsi:type="dcterms:W3CDTF">2024-09-16T16:59:07Z</dcterms:modified>
</cp:coreProperties>
</file>