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32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1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tags" Target="tags/tag183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8F5018-CD62-437B-8DC1-462256437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7A8853-3C8B-4448-AE6D-5396061AA8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6F86CE-8CB2-4F72-8DB4-24134E28C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7E7C1F-E78D-4E19-B50A-DDC59C6F90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B0C369-3A71-4275-B1EC-9FA44B6D9F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3D563F-D05C-4575-B309-7A904E4EAC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B3CB8E-15A4-4DE9-B221-4DC965F727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9265CF-6F7A-489F-9CFC-BE265CE65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77157A-CFBC-490E-884F-5BBA1BB90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A2F42D-0C3F-4BD3-80C1-5D6B69D5B9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051D90-918B-498C-B99F-11DAD571AB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3317" r:id="rId2"/>
    <p:sldLayoutId id="2147493318" r:id="rId3"/>
    <p:sldLayoutId id="2147493319" r:id="rId4"/>
    <p:sldLayoutId id="2147493320" r:id="rId5"/>
    <p:sldLayoutId id="2147493321" r:id="rId6"/>
    <p:sldLayoutId id="2147493322" r:id="rId7"/>
    <p:sldLayoutId id="2147493323" r:id="rId8"/>
    <p:sldLayoutId id="2147493324" r:id="rId9"/>
    <p:sldLayoutId id="2147493325" r:id="rId10"/>
    <p:sldLayoutId id="2147493326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4.xml" /><Relationship Id="rId11" Type="http://schemas.openxmlformats.org/officeDocument/2006/relationships/tags" Target="../tags/tag115.xml" /><Relationship Id="rId12" Type="http://schemas.openxmlformats.org/officeDocument/2006/relationships/tags" Target="../tags/tag116.xml" /><Relationship Id="rId13" Type="http://schemas.openxmlformats.org/officeDocument/2006/relationships/tags" Target="../tags/tag117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Relationship Id="rId5" Type="http://schemas.openxmlformats.org/officeDocument/2006/relationships/tags" Target="../tags/tag109.xml" /><Relationship Id="rId6" Type="http://schemas.openxmlformats.org/officeDocument/2006/relationships/tags" Target="../tags/tag110.xml" /><Relationship Id="rId7" Type="http://schemas.openxmlformats.org/officeDocument/2006/relationships/tags" Target="../tags/tag111.xml" /><Relationship Id="rId8" Type="http://schemas.openxmlformats.org/officeDocument/2006/relationships/tags" Target="../tags/tag112.xml" /><Relationship Id="rId9" Type="http://schemas.openxmlformats.org/officeDocument/2006/relationships/tags" Target="../tags/tag1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6.xml" /><Relationship Id="rId11" Type="http://schemas.openxmlformats.org/officeDocument/2006/relationships/tags" Target="../tags/tag127.xml" /><Relationship Id="rId12" Type="http://schemas.openxmlformats.org/officeDocument/2006/relationships/tags" Target="../tags/tag128.xml" /><Relationship Id="rId13" Type="http://schemas.openxmlformats.org/officeDocument/2006/relationships/tags" Target="../tags/tag129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tags" Target="../tags/tag156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14" Type="http://schemas.openxmlformats.org/officeDocument/2006/relationships/tags" Target="../tags/tag169.xml" /><Relationship Id="rId15" Type="http://schemas.openxmlformats.org/officeDocument/2006/relationships/tags" Target="../tags/tag170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9.xml" /><Relationship Id="rId11" Type="http://schemas.openxmlformats.org/officeDocument/2006/relationships/tags" Target="../tags/tag180.xml" /><Relationship Id="rId12" Type="http://schemas.openxmlformats.org/officeDocument/2006/relationships/tags" Target="../tags/tag181.xml" /><Relationship Id="rId13" Type="http://schemas.openxmlformats.org/officeDocument/2006/relationships/tags" Target="../tags/tag182.xml" /><Relationship Id="rId2" Type="http://schemas.openxmlformats.org/officeDocument/2006/relationships/tags" Target="../tags/tag171.xml" /><Relationship Id="rId3" Type="http://schemas.openxmlformats.org/officeDocument/2006/relationships/tags" Target="../tags/tag172.xml" /><Relationship Id="rId4" Type="http://schemas.openxmlformats.org/officeDocument/2006/relationships/tags" Target="../tags/tag173.xml" /><Relationship Id="rId5" Type="http://schemas.openxmlformats.org/officeDocument/2006/relationships/tags" Target="../tags/tag174.xml" /><Relationship Id="rId6" Type="http://schemas.openxmlformats.org/officeDocument/2006/relationships/tags" Target="../tags/tag175.xml" /><Relationship Id="rId7" Type="http://schemas.openxmlformats.org/officeDocument/2006/relationships/tags" Target="../tags/tag176.xml" /><Relationship Id="rId8" Type="http://schemas.openxmlformats.org/officeDocument/2006/relationships/tags" Target="../tags/tag177.xml" /><Relationship Id="rId9" Type="http://schemas.openxmlformats.org/officeDocument/2006/relationships/tags" Target="../tags/tag17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5221313124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>
            <a:normAutofit fontScale="93704"/>
          </a:bodyPr>
          <a:lstStyle/>
          <a:p>
            <a:r>
              <a:rPr lang="zh-CN" altLang="en-US"/>
              <a:t>医疗器械库房管理人员年度总结及下一年工作计划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7538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7538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4790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60159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60159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2023年工作总结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33267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44932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44932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工作中遇到的问题和解决方案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4174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4297045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4297045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下一年工作计划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50222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5144770"/>
            <a:ext cx="658495" cy="58039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5144770"/>
            <a:ext cx="4208780" cy="58039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对公司的建议和意见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8699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4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4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2023年工作总结</a:t>
            </a:r>
            <a:endParaRPr lang="zh-CN" altLang="en-US"/>
          </a:p>
        </p:txBody>
      </p:sp>
      <p:sp>
        <p:nvSpPr>
          <p:cNvPr id="104884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完成医疗器械入库、出库管理</a:t>
            </a:r>
            <a:endParaRPr lang="zh-CN" altLang="en-US"/>
          </a:p>
        </p:txBody>
      </p:sp>
      <p:sp>
        <p:nvSpPr>
          <p:cNvPr id="104890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0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完成全年医疗器械入库、出库记录，确保账目清晰准确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0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定期对库存医疗器械进行盘点，确保库存数量与系统数据一致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1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1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及时处理不合格医疗器械，确保医疗器械质量安全可靠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891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与相关部门协调沟通，确保医疗器械及时供应和调配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定期对库房进行盘点和整理</a:t>
            </a:r>
            <a:endParaRPr lang="zh-CN" altLang="en-US"/>
          </a:p>
        </p:txBody>
      </p:sp>
      <p:sp>
        <p:nvSpPr>
          <p:cNvPr id="104895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2023年医疗器械库房管理人员按照规定，每季度对库房进行盘点和整理，确保库存准确无误。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6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在盘点过程中，及时发现和处理过期、损坏的医疗器械，保证库房的清洁和安全。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针对盘点结果，及时调整库存，优化库房空间布局，提高管理效率。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通过盘点和整理，确保医疗器械的分类、标识、存储符合相关规定，为临床提供安全、有效的医疗器械。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保证库房的整洁和安全</a:t>
            </a:r>
            <a:endParaRPr lang="zh-CN" altLang="en-US"/>
          </a:p>
        </p:txBody>
      </p:sp>
      <p:sp>
        <p:nvSpPr>
          <p:cNvPr id="104901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1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定期清洁库房，确保环境卫生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2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2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定期检查库房设施，确保设备完好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2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严格遵守库房安全规定，确保物资安全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3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定期组织安全培训，提高员工安全意识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0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及时处理过期和损坏的医疗器械</a:t>
            </a:r>
            <a:endParaRPr lang="zh-CN" altLang="en-US"/>
          </a:p>
        </p:txBody>
      </p:sp>
      <p:sp>
        <p:nvSpPr>
          <p:cNvPr id="104907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78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2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86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8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90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记录处理情况并上报，保证账物相符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92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培训员工，提高医疗器械管理意识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9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定期检查医疗器械的有效期和完好性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96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及时处理过期和损坏的医疗器械，确保安全使用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3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工作中遇到的问题和解决方案</a:t>
            </a:r>
            <a:endParaRPr lang="zh-CN" altLang="en-US"/>
          </a:p>
        </p:txBody>
      </p:sp>
      <p:sp>
        <p:nvSpPr>
          <p:cNvPr id="104913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1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遇到的问题</a:t>
            </a:r>
            <a:endParaRPr lang="zh-CN" altLang="en-US"/>
          </a:p>
        </p:txBody>
      </p:sp>
      <p:sp>
        <p:nvSpPr>
          <p:cNvPr id="1049184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8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0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人员培训不足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194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6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8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设备老化、故障频发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0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库房空间不足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06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医疗器械库存管理不规范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2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解决方案</a:t>
            </a:r>
            <a:endParaRPr lang="zh-CN" altLang="en-US"/>
          </a:p>
        </p:txBody>
      </p:sp>
      <p:sp>
        <p:nvSpPr>
          <p:cNvPr id="1049246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8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50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2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54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58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0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2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建立完善的医疗器械采购、验收、存储和配送体系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64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定期对库房进行安全检查，确保医疗器械安全可靠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66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优化库房管理流程，提高工作效率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68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加强员工培训，提高操作技能和服务水平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https://d.book118.com/855221313124011043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5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5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56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微软雅黑</vt:lpstr>
      <vt:lpstr>Calibri Light</vt:lpstr>
      <vt:lpstr>Office Theme</vt:lpstr>
      <vt:lpstr>医疗器械库房管理人员年度总结及下一年工作计划</vt:lpstr>
      <vt:lpstr>目录</vt:lpstr>
      <vt:lpstr>添加章节标题</vt:lpstr>
      <vt:lpstr>2023年工作总结</vt:lpstr>
      <vt:lpstr>完成医疗器械入库、出库管理</vt:lpstr>
      <vt:lpstr>定期对库房进行盘点和整理</vt:lpstr>
      <vt:lpstr>保证库房的整洁和安全</vt:lpstr>
      <vt:lpstr>及时处理过期和损坏的医疗器械</vt:lpstr>
      <vt:lpstr>工作中遇到的问题和解决方案</vt:lpstr>
      <vt:lpstr>遇到的问题</vt:lpstr>
      <vt:lpstr>解决方案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2024-09-05T04:34:24.263</cp:lastPrinted>
  <dcterms:created xsi:type="dcterms:W3CDTF">2024-09-04T20:34:24Z</dcterms:created>
  <dcterms:modified xsi:type="dcterms:W3CDTF">2024-09-04T20:34:26Z</dcterms:modified>
</cp:coreProperties>
</file>