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0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3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A0B83-7651-4FDC-88A7-040803EAF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05D86-4C33-4201-9CEA-B1221504C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CAAD0-7B2B-494C-8EAD-483BC169C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B9755-A858-4298-9562-F958C7437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520F33-D0B5-4560-B818-2AC511A76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AD8136-E0AB-4E4E-A56D-69CB179BB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97829F-0F62-4B7F-BB7B-38B4E7046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D941C-660E-43B8-9F41-ED0D05DDE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6A661-BBD3-40F1-AC1B-25D7B9222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E53BA-38A1-424D-A30B-A7E3FD176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CD786-101E-455D-AC51-FAD039D38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997" r:id="rId2"/>
    <p:sldLayoutId id="2147485998" r:id="rId3"/>
    <p:sldLayoutId id="2147485999" r:id="rId4"/>
    <p:sldLayoutId id="2147486000" r:id="rId5"/>
    <p:sldLayoutId id="2147486001" r:id="rId6"/>
    <p:sldLayoutId id="2147486002" r:id="rId7"/>
    <p:sldLayoutId id="2147486003" r:id="rId8"/>
    <p:sldLayoutId id="2147486004" r:id="rId9"/>
    <p:sldLayoutId id="2147486005" r:id="rId10"/>
    <p:sldLayoutId id="214748600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22" Type="http://schemas.openxmlformats.org/officeDocument/2006/relationships/tags" Target="../tags/tag146.xml" /><Relationship Id="rId23" Type="http://schemas.openxmlformats.org/officeDocument/2006/relationships/tags" Target="../tags/tag147.xml" /><Relationship Id="rId24" Type="http://schemas.openxmlformats.org/officeDocument/2006/relationships/tags" Target="../tags/tag148.xml" /><Relationship Id="rId25" Type="http://schemas.openxmlformats.org/officeDocument/2006/relationships/tags" Target="../tags/tag149.xml" /><Relationship Id="rId26" Type="http://schemas.openxmlformats.org/officeDocument/2006/relationships/tags" Target="../tags/tag150.xml" /><Relationship Id="rId27" Type="http://schemas.openxmlformats.org/officeDocument/2006/relationships/tags" Target="../tags/tag151.xml" /><Relationship Id="rId28" Type="http://schemas.openxmlformats.org/officeDocument/2006/relationships/tags" Target="../tags/tag152.xml" /><Relationship Id="rId29" Type="http://schemas.openxmlformats.org/officeDocument/2006/relationships/tags" Target="../tags/tag153.xml" /><Relationship Id="rId3" Type="http://schemas.openxmlformats.org/officeDocument/2006/relationships/tags" Target="../tags/tag127.xml" /><Relationship Id="rId30" Type="http://schemas.openxmlformats.org/officeDocument/2006/relationships/tags" Target="../tags/tag154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22" Type="http://schemas.openxmlformats.org/officeDocument/2006/relationships/tags" Target="../tags/tag198.xml" /><Relationship Id="rId23" Type="http://schemas.openxmlformats.org/officeDocument/2006/relationships/tags" Target="../tags/tag199.xml" /><Relationship Id="rId24" Type="http://schemas.openxmlformats.org/officeDocument/2006/relationships/tags" Target="../tags/tag200.xml" /><Relationship Id="rId25" Type="http://schemas.openxmlformats.org/officeDocument/2006/relationships/tags" Target="../tags/tag201.xml" /><Relationship Id="rId26" Type="http://schemas.openxmlformats.org/officeDocument/2006/relationships/tags" Target="../tags/tag202.xml" /><Relationship Id="rId27" Type="http://schemas.openxmlformats.org/officeDocument/2006/relationships/tags" Target="../tags/tag203.xml" /><Relationship Id="rId28" Type="http://schemas.openxmlformats.org/officeDocument/2006/relationships/tags" Target="../tags/tag204.xml" /><Relationship Id="rId29" Type="http://schemas.openxmlformats.org/officeDocument/2006/relationships/tags" Target="../tags/tag205.xml" /><Relationship Id="rId3" Type="http://schemas.openxmlformats.org/officeDocument/2006/relationships/tags" Target="../tags/tag179.xml" /><Relationship Id="rId30" Type="http://schemas.openxmlformats.org/officeDocument/2006/relationships/tags" Target="../tags/tag206.xml" /><Relationship Id="rId31" Type="http://schemas.openxmlformats.org/officeDocument/2006/relationships/tags" Target="../tags/tag207.xml" /><Relationship Id="rId32" Type="http://schemas.openxmlformats.org/officeDocument/2006/relationships/tags" Target="../tags/tag208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22203202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2023年秋季学期五年级班主任工作总结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工作背景与目标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工作内容与成果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工作方法与策略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工作反思与改进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工作体会与感悟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工作背景与目标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介绍本次工作的背景和目的</a:t>
            </a:r>
            <a:endParaRPr lang="zh-CN" altLang="en-US"/>
          </a:p>
        </p:txBody>
      </p:sp>
      <p:sp>
        <p:nvSpPr>
          <p:cNvPr id="104905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背景：2023年秋季学期五年级班主任工作总结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意义：强调本次工作的重要性和意义，为今后的工作提供指导和帮助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重点：介绍本次工作的背景、目的和重点内容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目的：总结本学期班主任工作的经验与不足，为今后的工作提供参考和借鉴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明确工作的目标</a:t>
            </a:r>
            <a:endParaRPr lang="zh-CN" altLang="en-US"/>
          </a:p>
        </p:txBody>
      </p:sp>
      <p:sp>
        <p:nvSpPr>
          <p:cNvPr id="10491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了解学生的需求和特点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培养学生的综合素质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关注学生的心理健康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制定合理的教学计划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1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工作内容与成果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介绍班主任的主要工作内容</a:t>
            </a:r>
            <a:endParaRPr lang="zh-CN" altLang="en-US"/>
          </a:p>
        </p:txBody>
      </p:sp>
      <p:sp>
        <p:nvSpPr>
          <p:cNvPr id="104929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制定学期工作计划，明确工作目标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组织学生进行社会实践，拓展学生的视野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积极开展心理健康教育，帮助学生解决心理问题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组织开展各类班级活动，增强班级凝聚力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定期与家长沟通，共同促进学生的成长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关注学生的学习状况，提供个性化辅导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详细阐述在工作中取得的成果</a:t>
            </a:r>
            <a:endParaRPr lang="zh-CN" altLang="en-US"/>
          </a:p>
        </p:txBody>
      </p:sp>
      <p:sp>
        <p:nvSpPr>
          <p:cNvPr id="104938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家校合作方面：通过加强与家长的沟通和合作，形成了良好的家校共育氛围，学生们在家庭和学校中都得到了充分的关爱和支持。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班级管理方面：通过有效的班级管理，班级整体纪律和秩序得到了显著改善，学生们的行为规范意识得到了提高。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教育教学方面：通过精心的教学设计和实施，学生们的学习兴趣和成绩得到了显著提升，多名学生在各项比赛中取得了优异成绩。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学生个性化发展方面：通过关注学生的个性化需求和发展，开展了丰富多彩的课外活动和社团活动，促进了学生的全面发展。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5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工作方法与策略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介绍在工作中采用的方法和策略</a:t>
            </a:r>
            <a:endParaRPr lang="zh-CN" altLang="en-US"/>
          </a:p>
        </p:txBody>
      </p:sp>
      <p:sp>
        <p:nvSpPr>
          <p:cNvPr id="104953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制定详细的工作计划和时间表，确保工作有条不紊地进行。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建立良好的班级管理制度，包括纪律、卫生、安全等方面的规定，确保学生养成良好的行为习惯。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采用多种教学方法和手段，如小组讨论、角色扮演、游戏等，激发学生的学习兴趣和积极性。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加强与家长的沟通和联系，及时了解学生的家庭情况和思想动态，为班级管理提供有力的支持。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https://d.book118.com/855222032024011112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MiSans Bold</vt:lpstr>
      <vt:lpstr>MiSans</vt:lpstr>
      <vt:lpstr>微软雅黑</vt:lpstr>
      <vt:lpstr>Wingdings</vt:lpstr>
      <vt:lpstr>Calibri Light</vt:lpstr>
      <vt:lpstr>宋体</vt:lpstr>
      <vt:lpstr>Office Theme</vt:lpstr>
      <vt:lpstr>2023年秋季学期五年级班主任工作总结</vt:lpstr>
      <vt:lpstr>目录</vt:lpstr>
      <vt:lpstr>添加章节标题</vt:lpstr>
      <vt:lpstr>工作背景与目标</vt:lpstr>
      <vt:lpstr>介绍本次工作的背景和目的</vt:lpstr>
      <vt:lpstr>明确工作的目标</vt:lpstr>
      <vt:lpstr>工作内容与成果</vt:lpstr>
      <vt:lpstr>介绍班主任的主要工作内容</vt:lpstr>
      <vt:lpstr>详细阐述在工作中取得的成果</vt:lpstr>
      <vt:lpstr>工作方法与策略</vt:lpstr>
      <vt:lpstr>介绍在工作中采用的方法和策略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2024-09-18T06:57:33.097</cp:lastPrinted>
  <dcterms:created xsi:type="dcterms:W3CDTF">2024-09-17T22:57:33Z</dcterms:created>
  <dcterms:modified xsi:type="dcterms:W3CDTF">2024-09-17T22:57:35Z</dcterms:modified>
</cp:coreProperties>
</file>