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F9F99-D2D4-45B0-86CB-DEC6D37B8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B04D4-DE36-4EBF-B444-16D788666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4AAD1-3385-401B-B287-A988B6DA6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F7D4C-72EC-4AE5-838D-5B0B0CCB9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7E002D-424A-49D5-BC2C-5CB4EFB89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3F632-A6F2-41EB-A046-13BDCB9D7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36355-A0D1-44BA-B99E-4C819D683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FA970-FE5E-47B8-9296-ECFF9EEB7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C4CA6-5230-4F6C-8C6B-07AB3D490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FFDE5-52BB-4AD4-A9C1-9BCE508B9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36608-7EF2-4EF9-8BDE-88AB5CD97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22320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家居用品行业2024员工管理创新思路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激励机制创新与优化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团队文化建设与传承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绩效考核与改进策略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家居用品行业近年来保持稳步增长，市场规模不断扩大，消费者需求日益多样化。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行业内竞争激烈，品牌差异化程度逐渐提高，同时新兴品牌不断涌现。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随着科技的发展和消费者需求的变化，家居用品行业不断创新，智能化、个性化产品受到追捧。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家居用品行业发展概况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员工管理现状及挑战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家居用品行业员工结构多样，包括生产工人、销售人员、设计师等不同岗位，管理难度较大。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部分企业缺乏对员工的系统培训，员工职业发展路径不明确，导致员工流失率较高。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传统的激励机制难以满足现代员工的需求，企业需要探索更加有效的激励方式。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员工结构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环保理念深入人心，家居用品行业将更加注重产品的环保性能，推广绿色家居理念。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消费者对于个性化产品的需求不断上升，企业将更加注重产品的定制化服务。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随着物联网、人工智能等技术的不断进步，家居用品将更加智能化，提高用户体验。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线上销售逐渐成为主流，但线下体验店仍然具有不可替代性，企业将更加注重线上线下融合发展。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招聘渠道优化与拓展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与高校合作，组织专场招聘会，提前锁定优秀人才。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鼓励现有员工推荐优秀人才，提高招聘效率和质量。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利用Facebook、LinkedIn、Instagram等社交媒体平台，发布职位信息，吸引更多潜在求职者。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建立各岗位的能力模型，明确选拔标准和要求。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岗位能力模型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制定面试评估表，确保面试官能够全面、客观地评估求职者。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对求职者进行背景调查，了解其过往经历、信用状况等。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视频面试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面试官培训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提升面试效率与准确性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采用视频面试方式，节省时间和成本，提高面试效率。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制定结构化面试流程和问题，确保面试的公正性和准确性。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对面试官进行专业培训，提高其面试技巧和判断力。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应用培训需求分析结果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根据分析结果，制定相应的培训课程和计划，确保培训内容的针对性和实用性。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针对不同岗位和层级进行需求分析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通过调研和访谈，了解各岗位和层级员工在知识、技能和态度方面的需求，为制定培训计划提供依据。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结合企业战略和业务目标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将培训需求与企业战略和业务目标相结合，确保培训内容与实际工作紧密相关，提高培训效果。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针对不同员工群体设计个性化方案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根据员工的不同背景、经验和能力，设计个性化的培训方案，提高培训的针对性和有效性。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采用多种培训形式和方法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结合线上和线下培训形式，采用讲座、案例分析、角色扮演等多种培训方法，提高培训的互动性和趣味性。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注重实践和应用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在培训过程中，注重实践和应用环节的设计，让员工在实际操作中掌握知识和技能，提高培训效果。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个性化培训方案设计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https://d.book118.com/855222320321011042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2024-09-04T08:16:38.740</cp:lastPrinted>
  <dcterms:created xsi:type="dcterms:W3CDTF">2024-09-04T00:16:38Z</dcterms:created>
  <dcterms:modified xsi:type="dcterms:W3CDTF">2024-09-04T00:16:40Z</dcterms:modified>
</cp:coreProperties>
</file>