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D963C-4B92-4D7E-8D49-BF518974B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2DFDD-F872-4EA7-8BC4-AF4B8D864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5436-5D71-484F-B02A-048A862DE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9776A-7A95-4AD6-BE75-25136626F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396CE-7CCF-4FA3-B71C-1EF887C6F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3B519D-13B0-4566-A39C-BF48583F3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C491B6-D021-4AF8-B3FB-3ECDB9178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8933F-991A-4DF5-A2A6-E8AD0758E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DE5E2-4161-46C4-9CEE-4B2DC00D8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34402-EC31-4CCC-86AC-B6DA65A78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C003F-FC2B-49C5-92DF-F73FC6414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22334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讨论和反思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教育现状分析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当前教育体系存在的问题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如教育资源分配不均、教育质量参差不齐、教育方式单一等。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社会对教育的需求和期望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随着社会的发展，人们对教育的需求和期望也在不断提高。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教育改革的方向和趋势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如信息化教育、素质教育、个性化教育等。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旨在解决教育领域存在的问题，提高教育质量和水平。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促进教育改革和发展，满足社会对教育的需求和期望。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为政策制定和教育实践提供科学依据和实践经验。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针对某个地区或某类学校的教育现状、问题及对策进行研究。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如时间、经费、人力等资源的限制，以及数据获取的难度等。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限制条件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研究范围和限制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通过查阅相关文献资料，了解国内外教育研究的现状和发展趋势，为研究提供理论依据和参考。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通过实地调查、实验等方法，收集数据并进行分析，以验证研究假设和结论。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选取具有代表性的教育案例，进行深入剖析和比较，为研究提供实证支持。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通过设计问卷，对目标群体进行调查，收集相关数据和信息。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通过与目标群体进行面对面的交流，深入了解他们的观点、态度和行为。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通过实地观察和记录，收集有关教育活动的数据和信息。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对收集到的数据进行整理、分类和描述，以揭示数据的分布特征和规律。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10" b="6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通过降维技术，将多个变量归结为少数几个公共因子，以揭示数据之间的内在联系。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因子分析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60" r="1416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探究变量之间的关系，并建立数学模型，以预测和控制教育结果。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本次研究通过深入调查和数据分析，揭示了教育领域存在的一些问题及其产生的原因。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研究发现表明，教育资源分配不均、教学方式单一以及评价机制不完善是影响教育质量的主要因素。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研究还发现，学生个体差异、教师专业素养以及家庭和社会环境等因素对教育效果也有显著影响。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研究发现概述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https://d.book118.com/855222334221011123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2024-09-27T12:20:04.567</cp:lastPrinted>
  <dcterms:created xsi:type="dcterms:W3CDTF">2024-09-27T04:20:04Z</dcterms:created>
  <dcterms:modified xsi:type="dcterms:W3CDTF">2024-09-27T04:20:06Z</dcterms:modified>
</cp:coreProperties>
</file>