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EB210-F5E6-40A2-AB22-DBF62D120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59CE0-CEDA-49B1-92A1-D747D4F5F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AF87F-2737-4C0F-AEFE-AAD907FCD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6E01F-6CE6-41A6-83DE-54C967520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767419-0422-4F9C-B8D4-FE9BBC157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4C7B65-1206-414A-9DBB-ACAB9F251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FD6BD1-4B06-4F62-81D8-023A1CA91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7BDA29-A800-46FF-9877-9682553BC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3462E6-65BC-46CD-B129-22B882176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2C1C7-11B4-4B20-BFAB-9990A8279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9FEB7-931C-474C-8D9A-ABC81DAB2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23014122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股票投资基本面分析课件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股票投资基本面分析概述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公司财务报表分析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公司经营状况分析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宏观经济与市场环境分析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股票投资策略与建议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股票投资基本面分析概述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23" r="3082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基本面分析是一种投资策略，通过对公司的财务状况、行业地位、市场前景等因素进行深入研究，以评估股票的内在价值。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注重长期投资，强调深入挖掘公司基本面，包括财务数据、管理层质量、行业趋势等，以判断股票的真正价值。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通过基本面分析，投资者可以更准确地评估股票的真实价值，降低投资风险。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长期来看，基本面良好的公司通常能够为投资者带来稳定的收益。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长期稳定收益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基本面分析鼓励投资者关注公司的长期价值，而非短期市场波动，有助于避免投机行为。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避免投机行为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基本面分析的重要性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公司财务报表分析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分析公司的资产负债表、利润表和现金流量表，了解公司的财务状况和经营业绩。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评估行业的发展前景、竞争格局以及公司在行业中的地位。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预测公司未来的盈利能力、市场份额以及潜在的增长机会。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估值分析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通过比较同类公司的市盈率、市净率等指标，评估目标公司的合理价值。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基本面分析的步骤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公司财务报表分析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资产负债表反映了公司的资产、负债和所有者权益状况，是评估公司财务状况的重要依据。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资产负债表分析主要包括资产评估、负债评估和所有者权益评估。通过分析资产负债表，投资者可以了解公司的资产配置、负债结构以及股东权益状况，从而评估公司的偿债能力和资产质量。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69" r="25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资产负债表分析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利润表分析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利润表反映了公司的收入、成本和利润情况，是评估公司盈利能力的关键指标。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利润表分析主要包括收入分析、成本分析和利润分析。通过分析利润表，投资者可以了解公司的收入来源、成本结构和盈利能力，从而评估公司的经营效率和盈利能力。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现金流量表反映了公司的现金流入和流出情况，是评估公司现金流状况的重要依据。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现金流量表分析主要包括经营活动现金流分析、投资活动现金流分析和融资活动现金流分析。通过分析现金流量表，投资者可以了解公司的现金流入和流出情况，从而评估公司的现金流状况和偿债能力。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现金流量表分析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https://d.book118.com/855230141222011122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2024-09-26T03:55:22.074</cp:lastPrinted>
  <dcterms:created xsi:type="dcterms:W3CDTF">2024-09-25T19:55:22Z</dcterms:created>
  <dcterms:modified xsi:type="dcterms:W3CDTF">2024-09-25T19:55:24Z</dcterms:modified>
</cp:coreProperties>
</file>