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19F16-D8B6-460E-A999-636C7562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6F724-18A4-4BB7-9EBD-987F2D9B1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10632-86A2-47C3-A3C8-C4AF9EA69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FF030-0031-45C6-8FB2-1C145F9D5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1189F9-F8D7-4523-939C-1A6664A9D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7A56EC-7358-46DA-8C79-86B805597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FE3AB-9716-4E3E-86F3-310E4EC6D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BED5C-0C07-4252-92BB-C4CB2A92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AA902-40D2-4818-84F7-C640D1662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0A622-ED49-4DEF-9DAC-48621E083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D58B8-C18B-49D8-8883-69FCC831D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32133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我阅读我圆梦演讲稿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阅读与梦想启航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精选读物分享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阅读方法与技巧探讨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阅读与成长历程展示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阅读推广与倡议发出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结语与梦想展望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阅读与梦想启航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阅读是获取知识、了解世界的重要途径，它为我们提供了丰富的信息资源和无尽的学习机会。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知识的源泉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心灵的滋养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思维的拓展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阅读能够滋养我们的心灵，让我们在文字的海洋中感受情感的波动，提升个人修养和内涵。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通过阅读，我们可以接触到不同的观点和思维方式，拓展自己的思维边界，培养独立思考的能力。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阅读可以激发我们的梦想和追求，让我们在文字中感受到无限的可能性和美好的未来。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激发梦想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通过阅读，我们可以更加明确自己的梦想和目标，为之奋斗和努力。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结合阅读所得的知识和启示，我们可以制定实现梦想的行动计划，脚踏实地地迈向成功。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个人梦想与阅读结合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082" b="280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阅读如何助力实现梦想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提供知识支持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阅读可以为我们提供实现梦想所需的知识和技能支持，帮助我们更好地应对挑战和困难。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拓展人脉资源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通过阅读，我们可以结识更多志同道合的朋友和合作伙伴，共同为实现梦想努力。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培养自律习惯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阅读需要耐心和毅力，通过坚持阅读可以培养我们的自律习惯，为实现梦想打下坚实的基础。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精选读物分享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中国古典小说的巅峰之作，通过描写贾、史、王、薛四大家族的兴衰荣辱，展现了封建社会的真实面貌。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《红楼梦》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加西亚·马尔克斯的代表作，以魔幻现实主义手法展现了布恩迪亚家族七代人的传奇故事。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《百年孤独》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莎士比亚的经典悲剧作品，通过主人公哈姆雷特的复仇故事，探讨了人性的复杂性和悲剧性。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《哈姆雷特》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经典文学作品推荐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《思考，快与慢》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丹尼尔·卡尼曼的代表作，探讨了人类思维的两种模式，以及如何更好地利用直觉和理性进行决策。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《高效能人士的七个习惯》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史蒂芬·柯维的经典之作，介绍了七个有助于个人和团队成长的习惯。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《自控力》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斯坦福大学心理学家凯利·麦格尼格尔的畅销书，帮助读者提高自控力，更好地应对压力和挑战。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励志类书籍介绍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《金字塔原理》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巴巴拉·明托的畅销书，介绍了如何构建清晰、有条理的思维和表达方式，对于写作和演讲都有很大帮助。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《如何阅读一本书》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莫提默·J. 艾德勒和查尔斯·范多伦的合著，提供了阅读各种书籍的方法和技巧，有助于提高阅读效率和理解力。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《学会提问》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尼尔·布朗的经典之作，教会读者如何提出好问题、分析问题、评估论点和论据。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实用类书籍推荐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阅读方法与技巧探讨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精读法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深入阅读文本，理解作者观点、情感和论证过程，掌握文章精髓。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速读法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通过快速浏览文本，抓住关键词和主要观点，迅速了解文章大意。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主题阅读法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围绕某一主题，阅读多篇相关文章，从不同角度了解该主题，形成全面认识。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高效阅读方法介绍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将阅读过程中的重要观点、论据、案例等摘录下来，方便回顾和复习。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摘录法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记录阅读过程中的感悟、思考和启发，促进对文本的理解和消化。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心得体会法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运用思维导图工具，将阅读内容可视化呈现，帮助梳理文章结构和逻辑关系。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思维导图法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阅读笔记与心得分享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https://d.book118.com/855232133333011114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2024-09-22T06:14:49.134</cp:lastPrinted>
  <dcterms:created xsi:type="dcterms:W3CDTF">2024-09-21T22:14:49Z</dcterms:created>
  <dcterms:modified xsi:type="dcterms:W3CDTF">2024-09-21T22:14:51Z</dcterms:modified>
</cp:coreProperties>
</file>