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051DEAA-9049-4656-8525-C7B445875E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259AAA-5AE7-4BE6-88CD-0E8104A427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17834F-AD18-44A6-8D36-6CB5EC17B2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DE7F0A2-A5B6-4BF9-8340-0B0916D023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1BFC74-364E-4D97-AAD3-88934B68578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394B817-B85D-4486-962B-9E7E0830300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3647D14-0A0A-4460-A966-E58B7B5AAE5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8C88DC-5778-418A-B0F2-B859ACB898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21EEEF-C3BE-44A0-B515-AD82158FCC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A2AB62-B227-499D-8B73-2059283A17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97D843-30D7-434E-812B-5EFFBE4C79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5232314020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Nursing English Teaching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Introduction</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Basic numbering knowledge</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Nursing English Vocabulary</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Nursing English communication skills</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Case analysis of numbering English</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Nursing English Practice Operations</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Epilogue</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Introduction</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Course objectives</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Improving nursing students' English proficiency: The main objective of nursing English teaching is to enhance nursing students' English proficiency, including listening, speaking, reading, and writing skills This enables them to communicate effectively with patients, colleges, and healthcare providers from different cultural backgrounds</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Preparing for international nursing certificate: Nurses who wish to work in international hospitals or nursing organizations may need to obtain international nursing certificate, such as the International Council of Nurses (ICN) certificate Nursing English teaching helps prepare students for these exams by advancing them with the necessary language and clinical knowledge</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Promoting cultural awareness and sensitivity: Nursing English teaching also aims to enhance cultural awareness and sensitivity among nursing students This helps them to better understand and apply different cultural backgrounds, beliefs, and values of patients and colleges, enabling them to provide more culturally competent care</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importance of learning numbering English</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Enhancing career opportunities: Proficient in English can open up more career opportunities for nurses They can seek employment in international hospitals, nursing homes, or even work as a flight nurse Additionally, many numbering organizations and professional associations conduct activities or conferences in English, providing valuable networking opportunities for English specific numbers</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Improving patient care: Nurses who are knowledgeable in English can better communicate with patients and understand their needs and concerns This can improve patient satisfaction and outcomes, as well as strengthen the patient relationship Furthermore, profitability in English can enable nurses to access the latest international research and evidence-based practices, which can further enhance the quality of patient care</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Basic numbering knowledge</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988" r="2498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Nursing care philosophy</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The fundamental beliefs and values that guide nursing practice, emphasizing the importance of patient centered care and psychological well being</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Nursing roles and responsibilities</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The variable roles of nuts, including direct care, educating patients and families, and collaborating with other healthcare professionals</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Basic concepts of numbering</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 The process of collecting and analyzing patient information to identify health problems and needs Techniques include observation, physical examination, and communication with patients and families</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Assessment and Diagnosis</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 The development of a plan of care based on assessment and diagnosis, which includes setting goals, outsourcing interventions, and allocating resources</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Care Planning</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Nursing procedures</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 The process of determining the nursing problems or needs of patients, which are statements that describe a patient's health condition and identify the nursing actions needed to address them</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Identifying nursing diagnoses</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 The evaluation of numbering diagnoses in terms of their importance and urgency, to determine the order in which they should be addressed in the plan of care</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Prioritizing numbering diagnoses</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Nursing diagnosis</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Nursing English Vocabulary</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Procedure terms</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Terms related to patient care procedures, such as "aspiration", "categorization", and "determination"</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Basic nursing terms</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These are the fundamental terms used in nursing, such as "intrinsic drive", "blood pressure", "injection", etc</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Medical terms</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Nurses need to understand various medical names, their uses, side effects, and interactions</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Common numbering English vocabulary</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Associative memory method</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Associative memory method is a method of associating new information with known information to aid memory. For example, associating the name of a drug with its effectiveness or usage.</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Story memorization method</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Helping memory by concatenating multiple terms into an interesting story. This method is particularly suitable for memorizing a series of steps or processes.</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Repetition and Review</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Regular review and repetition of learning materials are important methods for consolidating memory.</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Memory techniques for medical terminology</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Communication with patients</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Nurses need to understand and use appropriate language to communicate with patients about their health conditions, procedures, and treatments</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Documentation</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Understanding medical expenses is essential for accurate documentation of patient care, including assessments, procedures, and outcomes</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Interprofessional communication</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Nurses need to be able to communicate effectively with other healthcare professionals, such as doctors, pharmaceuticals, and physical therapists</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application of vocabulary in practical scenarios</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Nursing English communication skills</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https://d.book118.com/855232314020011121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2024-09-23T22:17:19.597</cp:lastPrinted>
  <dcterms:created xsi:type="dcterms:W3CDTF">2024-09-23T14:17:19Z</dcterms:created>
  <dcterms:modified xsi:type="dcterms:W3CDTF">2024-09-23T14:17:21Z</dcterms:modified>
</cp:coreProperties>
</file>