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82D3D-571C-451D-9349-78DA4852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742F6-2AAC-4C8E-9358-F35081C33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411D-AA1C-496B-9958-00212B51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733A2-CB13-4A6D-89FD-C46B9A0A2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3585B-EBB9-4582-A1A0-F664BC9B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BB638-3377-4021-A5BA-4E32C86F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0AED3-2788-4B00-BB88-93976684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FA8AF-8951-412A-B87C-DC9FEA06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597F3-B36D-459D-B379-3EF00A8AB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CAEA-A365-4B33-B02D-4011F8BE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71897-04E2-46C7-8CC9-FDF66F56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341323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徐州道德与法治建设措施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徐州道德与法治建设成效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徐州道德与法治建设挑战与对策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社会经济的快速发展，法治建设逐渐成为国家发展的重要支撑。徐州作为江苏省重要城市，近年来在法治建设方面取得了显著成就。为了深入了解徐州道德与法治建设的现状，总结经验，发现问题，提出改进建议，特制定本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通过对徐州道德与法治建设的全面分析，为政府决策、学术研究和社会公众提供有价值的参考，推动徐州法治建设不断完善，提高社会治理水平。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本报告主要涵盖徐州市及其所辖县（市、区）的法治建设情况，包括立法、执法、司法、守法等各个环节。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公正司法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分析徐州市司法机关在维护公平正义、提高司法公信力等方面的实践；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本报告将重点关注以下几个方面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全民守法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探讨徐州市在普法宣传、法律教育、公民法律意识培养等方面的成果；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法治政府建设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评估徐州市政府在依法行政、政务公开、行政监督等方面的表现；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总结徐州市在法治建设领域的创新举措和成功经验。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立法工作不断完善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徐州市积极推进地方立法工作，加强重点领域立法，提高立法质量，为经济社会发展提供有力法治保障。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依法行政水平提升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徐州市政府及其部门依法行政意识不断增强，严格规范公正文明执法，加强行政监督和问责，提高政府公信力和执行力。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司法公正得到保障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徐州市司法机关依法独立行使职权，加强司法公开和透明度建设，保障人民群众的合法权益，维护社会公平正义。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法治建设进展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00" r="8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徐州市民社会公德意识不断提高，遵守公共秩序、爱护公共设施、尊重他人等成为普遍共识。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徐州市各行各业注重职业道德建设，从业人员遵守职业规范、诚信经营、优质服务，营造良好的行业风尚。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职业道德建设加强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徐州市家庭美德传承良好，尊老爱幼、男女平等、夫妻和睦、勤俭持家等家庭美德深入人心。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家庭美德传承良好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道德风尚表现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社会信用体系建设推进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徐州市积极推进社会信用体系建设，加强信用监管和惩戒力度，营造诚信守法的社会环境。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社会治安状况良好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徐州市社会治安状况总体良好，犯罪率持续下降，人民群众安全感不断提升。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社会矛盾纠纷化解有效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徐州市注重社会矛盾纠纷化解工作，建立健全多元化解机制，及时有效化解各类矛盾纠纷，维护社会稳定。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社会秩序状况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徐州道德与法治问题分析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部分市民对法律法规了解不足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对基本法律知识和法治原则缺乏必要的认知和理解。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法治教育滞后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法治教育在部分学校和社区没有得到足够的重视，导致法治意识难以深入人心。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法律信仰缺失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一些人对法律缺乏敬畏之心，不遵守法律规定，甚至以身试法。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法治意识不强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社会公德心不强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一些人在公共场所不遵守秩序，乱扔垃圾、随地吐痰等行为时有发生。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职业道德缺失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部分从业人员缺乏职业操守，不遵守行业规范，损害消费者利益。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家庭美德淡化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一些家庭成员之间缺乏关爱和尊重，不履行家庭责任，导致家庭关系紧张。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道德规范缺失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信用信息不透明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部分个人和企业的信用信息没有得到有效公开和共享，导致信用评价不准确。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失信惩戒力度不够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对失信行为的惩戒措施不够严厉，难以形成有效的威慑力。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信用服务市场不发达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信用服务机构和人才缺乏，信用服务产品单一，难以满足市场需求。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社会信用体系不完善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https://d.book118.com/855234132310011122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2024-09-26T10:23:48.957</cp:lastPrinted>
  <dcterms:created xsi:type="dcterms:W3CDTF">2024-09-26T02:23:48Z</dcterms:created>
  <dcterms:modified xsi:type="dcterms:W3CDTF">2024-09-26T02:23:50Z</dcterms:modified>
</cp:coreProperties>
</file>