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7F98A-7113-4AC6-9A79-9FDF94AD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DDEE1-C00C-457E-993A-31F081D4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2F552-04A6-480E-BFED-747260FA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00102-F3F1-4122-B3F2-1887A1277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2C153-A018-49BE-895B-D370D8C1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E89CB-3DDD-4506-B107-504F711CF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5EC6B-D8F5-492C-AC88-144F628B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9D9BF-2981-46CB-943D-06CCEA732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0E7DE-BD6B-47D3-A52C-34451F9D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69F93-78A5-423A-B43B-1AC55933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56CC9-E255-4959-9923-5C400F51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3414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流感护理PPT课件\n## 1.流感的基本概念与特点\n### 1.1流感病毒的类型与传播途径\n### 1.2流感症状的临床表现\n### 1.3流感的高危人群与影响\n## 2.流感的预防措施与方法\n### 2.1接种流感疫苗的重要性\n### 2.2个人卫生与生活习惯的改善\n### 2.3流感季节的防护措施\n## 3.流感患者的护理原则与方法\n### 3.1流感患者的病情观察与评估\n### 3.2流感患者的药物治疗与护理\n### 3.3流感患者的家庭护理与康复\n## 4.流感护理中的误区与注意事项\n### 4.1流感护理中的常见误区\n### 4.2流感护理的注意事项与禁忌\n### 4.3流感护理中的心理支持与沟通\n## 5.流感护理的案例分析与实践\n### 5.1流感护理的成功案例分析\n### 5.2流感护理的失败案例分析\n### 5.3流感护理的实践经验与教训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流感护理PPT课件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流感的基本概念与特点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流感病毒的类型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甲型流感病毒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：最具传染性，可引起大流行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乙型流感病毒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：传染性较弱，引起局部流行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丙型流感病毒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：主要引起散发病例，不引起流行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流感病毒的传播途径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飞沫传播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：通过咳嗽、打喷嚏等呼吸道飞沫传播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：通过接触感染者的分泌物、体液等传播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空气气溶胶传播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：在封闭环境中长时间停留的气溶胶中含有病毒，可通过空气传播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流感病毒的类型与传播途径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流感症状的临床表现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流感症状的临床表现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：通常高于38℃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寒战、寒战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：伴随高热出现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喉咙疼痛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：喉咙红肿、疼痛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咳嗽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：干咳或带痰的咳嗽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肌肉疼痛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：尤其是背部、腿部肌肉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乏力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：全身乏力、疲倦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：持续性头痛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流感症状的严重程度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轻度流感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：症状较轻，通常1-2周康复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中度流感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：症状较重，需要休息和药物治疗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重度流感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：症状严重，可能危及生命，需住院治疗</a:t>
            </a:r>
            <a:endParaRPr/>
          </a:p>
        </p:txBody>
      </p:sp>
      <p:cxnSp>
        <p:nvCxnSpPr>
          <p:cNvPr id="18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流感的高危人群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：免疫力较弱，易感染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：免疫力较弱，易感染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：如心血管疾病、糖尿病等，易加重病情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：如艾滋病患者、器官移植患者等，易感染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流感的影响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：导致呼吸道、心血管等系统并发症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：影响劳动力、教育资源等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：导致医疗费用增加、生产力下降等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流感的高危人群与影响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流感的预防措施与方法</a:t>
            </a:r>
            <a:endParaRPr/>
          </a:p>
        </p:txBody>
      </p:sp>
      <p:sp>
        <p:nvSpPr>
          <p:cNvPr id="20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流感疫苗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：有效预防流感，降低感染风险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疫苗种类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：包括四价、三价流感疫苗，根据年龄、健康状况选择</a:t>
                </a:r>
                <a:endParaRPr/>
              </a:p>
            </p:txBody>
          </p:sp>
          <p:sp>
            <p:nvSpPr>
              <p:cNvPr id="2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降低感染风险</a:t>
                </a:r>
                <a:endParaRPr/>
              </a:p>
            </p:txBody>
          </p:sp>
        </p:grpSp>
        <p:grpSp>
          <p:nvGrpSpPr>
            <p:cNvPr id="2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减轻病情</a:t>
                </a:r>
                <a:endParaRPr/>
              </a:p>
            </p:txBody>
          </p:sp>
          <p:sp>
            <p:nvSpPr>
              <p:cNvPr id="2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：可减轻病情，缩短病程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：降低重症、死亡病例风险</a:t>
                </a:r>
                <a:endParaRPr/>
              </a:p>
            </p:txBody>
          </p:sp>
        </p:grpSp>
        <p:grpSp>
          <p:nvGrpSpPr>
            <p:cNvPr id="2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阻断传播</a:t>
                </a:r>
                <a:endParaRPr/>
              </a:p>
            </p:txBody>
          </p:sp>
          <p:sp>
            <p:nvSpPr>
              <p:cNvPr id="2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：降低病毒传播，减少传播风险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群体免疫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：达到一定接种率，实现群体免疫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接种流感疫苗的重要性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个人卫生与生活习惯的改善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勤洗手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：使用洗手液或肥皂洗手，至少20秒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戴口罩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：在人群密集、密闭场所戴口罩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避免触摸眼、鼻、口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：防止病毒进入身体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充足睡眠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：保持充足的睡眠，提高免疫力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：保持均衡的饮食，增加蔬菜水果摄入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：适当进行户外运动，增强体质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室内通风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保持空气流通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：定期开窗通风，减少病毒在室内停留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使用空气净化器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：有效过滤空气中的病毒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个人防护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佩戴口罩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：在人群密集、密闭场所戴口罩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：流感季节注意保暖，避免受凉</a:t>
                </a:r>
                <a:endParaRPr/>
              </a:p>
            </p:txBody>
          </p:sp>
        </p:grpSp>
        <p:grpSp>
          <p:nvGrpSpPr>
            <p:cNvPr id="2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集体防护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加强疫苗接种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：提高群体免疫力，降低传播风险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：提高居民健康意识，掌握防护措施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流感季节的防护措施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流感患者的护理原则与方法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流感患者的病情观察与评估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：监测体温、脉搏、呼吸、血压等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：观察咳嗽、咳痰、呼吸困难等症状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：观察肌肉疼痛、头痛、乏力等症状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重症识别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：注意高危人群，及时发现重症迹象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：观察有无肺炎、心肌炎等并发症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：评估药物治疗、护理措施的效果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https://d.book118.com/855234140114011111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流感护理PPT课件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2024-09-17T01:04:34.225</cp:lastPrinted>
  <dcterms:created xsi:type="dcterms:W3CDTF">2024-09-16T17:04:34Z</dcterms:created>
  <dcterms:modified xsi:type="dcterms:W3CDTF">2024-09-16T17:04:36Z</dcterms:modified>
</cp:coreProperties>
</file>