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0AF0AD-164F-42D9-99B2-4208BC4658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BA1C01-A96D-4D6D-9EC3-0B4EDE2ACE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828AE4-8963-4ED5-B7F9-EC29BFDF43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369FA8-695A-4F60-A934-6795E26513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68FBFC-9303-4BCA-85A9-3FD1CB90BD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BC5CDB-5929-41D2-A928-E78F068C40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CA5F2F-5BB1-4A79-95D7-C5AB7E2E22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6EC7F3-9B91-484E-837D-004DEE4899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FEDDA7-C6B0-4591-A68B-5ED10775E8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CA0F86-8DD2-425F-BA79-C6E5C6AC40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C6BF0C-4240-422E-8E8C-14F84D494F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52342220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纸箱包装行业项目风险管理方案</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项目风险管理概述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纸箱包装行业现状及风险分析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项目风险评估与量化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风险应对策略制定与实施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监控与报告机制建立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持续改进方向探讨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项目风险管理概述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在纸箱包装行业项目中，风险指的是可能导致项目目标无法实现或产生不良后果的不确定因素。</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根据项目不同阶段和性质，风险可分为技术风险、市场风险、财务风险、管理风险等。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通过识别、评估和控制风险，确保项目按计划推进，减少意外情况对项目的影响。</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保障项目顺利进行</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风险管理有助于提前发现并解决潜在问题，从而提高项目成功实施的可能性。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提高项目成功率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通过对风险进行量化和分析，可以更加合理地分配资源，提高资源利用效率。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优化资源配置</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风险管理目标与原则</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风险管理目标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降低项目风险水平，确保项目目标实现；提高项目团队应对风险的能力；为项目决策提供科学依据。</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风险管理原则</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预防为主，综合治理；全员参与，分级管理；动态调整，持续改进。同时，还要遵循客观性、科学性、系统性等原则。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纸箱包装行业现状及风险分析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3812" b="1381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3915" b="1391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6261" b="1626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行业发展概况</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行业规模与增长</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纸箱包装行业近年来保持稳定增长，市场规模不断扩大，受益于电商、物流等行业的快速发展。</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产业链结构</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纸箱包装行业产业链包括原材料供应、生产制造、销售与服务等环节，其中原材料主要为纸浆、废纸等。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竞争格局</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行业内企业数量众多，竞争激烈，市场集中度逐渐提高，龙头企业优势明显。</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833" r="1383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受宏观经济、政策法规等因素影响，市场需求波动较大，企业需密切关注市场动态，及时调整生产策略。</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市场需求波动风险</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纸浆、废纸等原材料价格波动较大，直接影响企业生产成本，需采取有效措施降低原材料采购风险。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原材料价格波动风险</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随着环保政策日益严格，企业面临环保投入增加、生产受限等风险，需加强环保治理，提高生产过程中的环保水平。</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环保政策风险</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典型风险案例剖析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专家调查法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利用专家经验、知识和判断力，通过问卷调查、访谈等方式收集风险信息。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故障树分析法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通过对系统故障的深入分析，找出故障原因及其逻辑关系，从而识别潜在风险。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情景分析法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通过对未来可能发生的情景进行预测和分析，识别潜在风险并制定相应的应对策略。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风险识别方法与技巧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项目风险评估与量化</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专家评估法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利用行业专家的经验和知识进行主观评估，识别潜在风险。</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概率风险评估法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通过分析历史数据，确定风险事件发生的概率及后果，进而计算风险指标。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模糊综合评估法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运用模糊数学理论，将风险因素进行量化处理，综合考虑多种因素，得出风险等级。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低风险</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风险指标在可接受范围内，对项目影响较小。</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高风险</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风险指标严重超出可接受范围，对项目造成严重影响，需立即采取应对措施。</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中等风险</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风险指标略高于可接受范围，需要采取一定措施进行防范。</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https://d.book118.com/855234222010011104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2024-09-13T16:44:15.050</cp:lastPrinted>
  <dcterms:created xsi:type="dcterms:W3CDTF">2024-09-13T08:44:15Z</dcterms:created>
  <dcterms:modified xsi:type="dcterms:W3CDTF">2024-09-13T08:44:17Z</dcterms:modified>
</cp:coreProperties>
</file>