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92B50-0825-4F81-A343-7A145004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715BE-F0AD-46F9-8876-0F84EB5F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F8517-2CF3-4928-A79C-23E94F8C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CDF22-5C96-41CA-A2A6-7E5FA835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16E92-A9CA-42BA-9F49-3A8396D0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93507-ADC6-483C-A5A9-5F93323F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BB430-6525-4857-8916-4BBD7ACD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B5474-EE04-474B-92CC-E7E3281EF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62352-2F8C-4F31-BEB0-DC7B6A23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7FA5-D224-40AD-9BF5-2831E47E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99E1B-E27E-45AA-8102-DF817BA4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41211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化学原料生产复工安排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生产线恢复与调试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员工培训与安全保障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环境保护与资源利用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根据市场需求和产品库存情况，制定详细的生产计划，包括生产批次、产量、生产周期等。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安排人员配置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根据生产计划和设备运行情况，合理安排生产人员、技术人员、管理人员等，确保生产顺利进行。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确定复工时间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根据疫情情况和政府相关部门的指导，确定化学原料生产工厂的复工时间。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制定复工计划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评估生产能力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对工厂的生产设备、生产线、工艺流程等进行全面评估，确保设备完好、工艺稳定，满足生产要求。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调查了解市场需求情况，包括产品需求、价格、竞争对手情况等，为制定生产计划提供依据。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调整生产策略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根据市场需求和生产能力评估结果，调整生产策略，包括产品种类、产量、生产周期等。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评估生产能力与需求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根据生产计划和产品配方，提前采购所需的化学原料，确保原料质量稳定、供应充足。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采购原料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检查现有生产设备是否满足生产要求，如有需要，及时采购新的生产设备或进行设备升级。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与供应商建立良好的合作关系，确保原料和设备的稳定供应，降低生产成本和风险。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采购原料与设备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生产线恢复与调试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查看设备是否有明显的损坏或变形，检查紧固件是否松动。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检查电源线路、开关、保险丝等是否正常，确保电气系统安全。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检查设备的润滑系统，如油位、油质等，确保设备正常运行。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使用清洗剂对生产线进行全面清洗，去除油污、杂质等。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清洗生产线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使用消毒剂对生产线进行消毒处理，确保生产环境符合卫生要求。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消毒生产线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对清洗消毒后的生产线进行检查，确保清洗消毒效果达标。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检查清洗消毒效果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清洗与消毒生产线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调整设备运行参数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根据试运行结果，对设备的运行参数进行调整，确保设备在最佳状态下运行。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设备空载试运行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在无负载的情况下启动设备，观察设备运行是否正常，有无异常声响或振动。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设备负载试运行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在负载的情况下启动设备，观察设备的运行状况，检查设备是否能够正常工作。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调试设备运行参数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员工培训与安全保障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针对生产线上各岗位的操作技能进行系统的培训，包括设备操作、工艺控制、产品检验等方面，确保员工能够熟练掌握所需技能。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对员工进行安全操作规程的培训，包括正确使用防护用品、遵守安全操作规程等方面，提高员工的安全意识。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针对可能发生的突发事件，对员工进行应急处理培训，包括紧急停车、事故报告、现场处置等方面，提高员工的应急处置能力。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培训员工操作技能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通过宣传栏、安全标语、安全知识手册等多种形式，向员工宣传安全意识，提高员工对安全生产的重视程度。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组织员工学习安全事故案例，分析事故原因和教训，引导员工从中吸取教训，增强安全意识。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开展安全知识竞赛活动，激发员工学习安全知识的热情，提高员工的安全知识水平。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安全知识竞赛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根据生产线上可能发生的突发事件，制定相应的应急预案，明确应急处置措施和人员分工。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定期组织员工进行应急演练，检验应急预案的可行性和有效性，提高员工的应急处置能力。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演练评估与改进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对演练过程中存在的问题进行评估和改进，不断完善应急预案和演练方案，提高应对突发事件的能力。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制定应急预案并演练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原料采购与库存管理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https://d.book118.com/855241211304011042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2024-09-04T06:00:33.965</cp:lastPrinted>
  <dcterms:created xsi:type="dcterms:W3CDTF">2024-09-03T22:00:33Z</dcterms:created>
  <dcterms:modified xsi:type="dcterms:W3CDTF">2024-09-03T22:00:35Z</dcterms:modified>
</cp:coreProperties>
</file>