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233AF-7F62-4396-B92E-DF9027B3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47359-54BD-48F9-9416-AEA3A263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D5FCF-27EE-4F6E-935E-009B4B945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699D2-D493-4DCB-84FF-0D754A659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F3509-042F-4C33-920D-59D187FFA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2D57AE-541D-44B0-8214-B329BE07C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4861D-DCCF-4828-B142-6133B335A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3E422-1F49-4BCD-8E85-7A737BC7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09727-9B34-4C13-80E1-F9C40766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6175E-CF1D-4772-AC42-E4BB0443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81CF0-432A-4315-BA57-A73A736FF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44132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如何开展有效的班会议程安排及注意事项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议程安排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主持与引导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会议记录与跟进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明确会议目的和议题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将会议目的和议题提前告知参会人员，以便他们提前了解和准备。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确定会议的核心目标和讨论的具体议题，确保会议内容明确、有针对性。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确定会议时间和地点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选择适合所有或大多数参会人员的时间和地点，确保他们能够按时参加会议。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提前预订会议室或场地，避免与其他活动冲突。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根据会议议题和目的，邀请相关领域的专家、学者或相关部门负责人参加会议。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明确参会人员的角色和分工，如主持人、发言人、记录员等，确保会议有序进行。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邀请参会人员及分工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提前准备好会议所需的材料和设备，如演示文稿、投影仪、音响设备等。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检查会议材料和设备的完好性和可用性，确保会议过程中不会出现问题。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准备会议材料和设备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议程安排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制定详细议程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明确会议目的和议题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确保每个与会者都清楚会议讨论的重点和方向。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列出详细议程项目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将会议内容分解为具体的议程项目，包括主题演讲、小组讨论、案例分析等。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分配时间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为每个议程项目分配合理的时间，确保会议按计划进行。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根据议程项目的重要性和关联性，合理安排发言顺序。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确定发言顺序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设定时间限制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准备发言提纲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为每个发言者设定明确的时间限制，避免会议拖延。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要求发言者提前准备发言提纲，确保发言内容紧扣主题。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安排发言顺序和时间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针对关键议题，设计专门的讨论环节，鼓励与会者积极参与。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设计讨论环节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留出时间让与会者提问和回答问题，增加互动机会。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根据需要，可安排小组讨论环节，促进深入交流和探讨。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预留讨论和互动环节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根据会议时长和议程安排，合理设置休息时间和次数。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在休息时间为与会者提供茶水、点心等茶歇服务，营造舒适的会议氛围。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提供茶歇服务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在会议开始前告知与会者休息时间和茶歇安排，以便大家做好准备。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提醒与会者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确定休息时间和茶歇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主持与引导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选定合适主持人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具备良好的沟通能力和组织能力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熟悉会议议题和相关背景知识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能够公正、中立地引导讨论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具备处理突发情况和维持秩序的能力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https://d.book118.com/855244132341011110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2024-09-16T11:56:42.789</cp:lastPrinted>
  <dcterms:created xsi:type="dcterms:W3CDTF">2024-09-16T03:56:42Z</dcterms:created>
  <dcterms:modified xsi:type="dcterms:W3CDTF">2024-09-16T03:56:44Z</dcterms:modified>
</cp:coreProperties>
</file>