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E123B-25B4-44AB-96EB-F00760E5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A295-1C0D-40EC-8799-7DB555E2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6D72C-87B2-405B-9F0A-A9AF76DD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B8892-D331-431E-A36C-C737CDB8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7E3BC-AA82-41EB-A26F-666C8092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6CC33-4767-4E22-AACF-D3F0F5CA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17744-6429-47C2-9AC7-A1739B89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DF9B8-953E-42B9-88CC-6988779B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C5B1B-8930-4CE3-8E17-A88DAE84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ABB1-0D94-43ED-A305-53D19F130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FB6C-E534-4D12-A8AF-919C2C54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001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安全守护个人防护技能的重要性解读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个人防护技能在日常生活中的应用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个人防护技能在紧急情况下的应用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个人防护技能的提升与拓展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当前社会面临着复杂多变的安全威胁，包括犯罪、恐怖袭击、自然灾害等，个人安全受到严峻挑战。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社会安全形势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许多人在日常生活中缺乏足够的安全防护意识，容易成为不法分子的目标，造成财产损失甚至人身伤害。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个人防护意识不足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个人防护技能的重要性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提高自我防范能力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掌握个人防护技能有助于增强个人的安全防范意识，提高自我防范能力，减少不必要的风险。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保障个人及家庭安全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通过学习和运用个人防护技能，可以更好地保护自己和家人的生命财产安全，维护家庭和谐与幸福。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促进社会安全稳定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当每个人都具备一定的安全防护技能时，整个社会的安全水平将得到提升，有助于维护社会的稳定与和谐。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呼吸防护装备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身体防护装备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眼部和面部防护装备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手部防护装备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常见的个人防护装备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包括防尘口罩、防毒面具等，用于防止吸入有害粉尘、毒气等。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如护目镜、面罩等，用于防止异物飞溅、有害光线等对眼睛和面部的伤害。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如防护服、安全鞋等，用于保护身体免受物理、化学等因素的伤害。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如手套等，用于保护手部免受割伤、磨损、化学腐蚀等伤害。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了解防护装备的使用方法和注意事项，确保正确佩戴和使用。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定期检查和维护防护装备，确保其处于良好状态，及时更换损坏或失效的装备。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根据工作环境和危害因素选择适当的防护装备，确保其符合相关标准和规定。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接受相关的个人防护技能培训和教育，了解危害因素和防护措施。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掌握正确的佩戴和使用防护装备的方法，以及应对突发情况的应急措施。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提高安全意识和风险意识，自觉遵守安全规定和操作规程，减少事故发生的可能性。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个人防护技能的培训与教育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个人防护技能在日常生活中的应用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行人应走斑马线、不闯红灯；驾驶者需遵守交通信号，保持安全车距。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安全骑行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42" r="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酒后不驾车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骑自行车或电动车时佩戴头盔，不逆行、不载人、不使用非机动车道。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饮酒后应使用代驾或公共交通工具，避免因酒驾导致的危险。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交通安全与防护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在人流密集区域注意保管好个人财物，警惕陌生人搭讪。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注意人身安全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在公共场所排队、让座、保持安静等，维护良好的公共环境。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遵守公共秩序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了解并掌握火灾、地震等紧急情况下的逃生技能和自救方法。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公共场所安全与防护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https://d.book118.com/855300012022011101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2024-09-09T08:24:31.844</cp:lastPrinted>
  <dcterms:created xsi:type="dcterms:W3CDTF">2024-09-09T00:24:31Z</dcterms:created>
  <dcterms:modified xsi:type="dcterms:W3CDTF">2024-09-09T00:24:34Z</dcterms:modified>
</cp:coreProperties>
</file>