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E11DD9-E695-4DCF-A8AA-9EE6FEC60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DC80CF-AE56-4F2B-818D-FAE1C6DC4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12F12A-4A56-4D84-9D39-AAB665DD4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11054A-D646-4AC1-869A-E9555A3C6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67C172-1B85-4FBC-98D1-F97880FCE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6E386B-BAA8-4433-BDB2-9A175D78D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0530CD-16DE-4AA9-800E-AA07013D4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338D4F-B9BE-4F99-B410-D7BAB6AD6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8C6A20-C5C1-4F96-9715-D017305BE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37B73F-D641-4DE0-BCAF-D595A6A93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FCC0BF-0C41-48A8-9B12-3D502D6ED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30100010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桥梁检测与维修加固的意义与工作内容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桥梁检测的意义与方法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桥梁维修加固的意义与原则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桥梁检测与维修加固的工作内容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桥梁是交通基础设施的重要组成部分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桥梁作为连接道路、铁路、水路等交通线路的关键节点，对于保障交通畅通、提高运输效率具有重要意义。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桥梁在经济发展中的作用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桥梁的建设和运营对于促进区域经济发展、加强城乡联系、推动产业升级等方面具有积极作用。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桥梁在社会生活中的影响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桥梁不仅是交通工具的通行场所，也是人们日常生活中的重要公共空间，对于城市景观、文化交流等方面都有重要影响。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桥梁在现代交通中的重要性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延长桥梁使用寿命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对桥梁进行定期检测和维修加固，可以及时发现并处理结构问题，延缓桥梁的老化过程，从而延长其使用寿命。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保障交通安全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桥梁结构的损坏或老化可能导致交通事故的发生，通过定期检测和及时维修加固，可以消除安全隐患，保障交通安全。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提高桥梁承载能力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随着交通量的不断增长和车辆载重的增加，桥梁的承载能力面临严峻挑战。通过维修加固，可以提高桥梁的承载能力，满足现代交通的需求。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542" r="155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92" r="16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桥梁检测与维修加固的必要性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国内桥梁维护现状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我国桥梁数量众多，维护任务繁重。近年来，国家加大了对桥梁维护的投入力度，推动了桥梁检测、维修加固技术的发展和应用。同时，一些地方也积极探索采用新技术、新材料和新工艺进行桥梁维护。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国外桥梁维护现状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桥梁维护方面起步较早，积累了丰富的经验和技术成果。例如，美国、欧洲等国家和地区建立了完善的桥梁检测、评估和维修加固体系，并广泛应用先进的无损检测技术、结构健康监测技术等手段进行桥梁维护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科技的不断进步和人们对交通安全、环保等方面的更高要求，桥梁检测与维修加固技术将朝着智能化、精细化、绿色化等方向发展。同时，国家将继续加大对桥梁维护的投入力度，推动相关产业和技术的创新与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国内外桥梁维护现状与发展趋势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桥梁检测的意义与方法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通过对桥梁进行定期检测，可以及时发现潜在的安全隐患，确保桥梁在正常使用过程中的安全性。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3208" b="13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确保桥梁安全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通过对桥梁结构、材料、荷载等方面的检测，可以对桥梁的整体状况进行评估，为后续维修加固提供依据。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评估桥梁状况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323" r="1532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根据检测结果，可以制定相应的维修加固方案，指导后续工作的进行，确保桥梁的安全性和稳定性。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指导维修加固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桥梁检测的目的和作用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通过目视检查、敲击听声、使用简单工具等方法对桥梁进行初步检测，判断是否存在明显缺陷。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常规检测法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458" b="14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无损检测法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0000" b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结构试验法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542" b="16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利用超声波、射线、涡流等无损检测技术对桥梁进行内部缺陷检测，具有非破坏性、高效性等优点。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通过对桥梁进行静载试验、动载试验等结构试验，可以了解桥梁的实际承载能力和动力特性。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常见桥梁检测方法介绍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994" b="59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桥梁检测技术应用实例分析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某大桥检测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采用超声波无损检测技术对大桥主梁进行内部缺陷检测，发现多处裂缝和空洞，为后续维修加固提供了重要依据。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某高架桥检测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运用结构试验法对高架桥进行静载试验，成功获取了桥梁的实际承载能力数据，为桥梁的安全使用提供了保障。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某立交桥检测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采用多种检测方法对立交桥进行全面检测，包括常规检测、无损检测和结构试验等，确保了立交桥的安全性和稳定性。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桥梁维修加固的意义与原则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通过对桥梁进行维修加固，可以恢复或提高其承载能力和稳定性，确保桥梁在正常使用条件下的安全性和可靠性。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提高桥梁承载能力和稳定性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维修加固可以延长桥梁的使用寿命，减少因老化、损坏等原因导致的过早报废，从而节约建设资金和资源。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延长桥梁使用寿命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桥梁是交通网络中的重要节点，维修加固可以确保桥梁的正常运行，保障交通畅通，提高交通运输效率。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保障交通畅通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桥梁维修加固的目的和作用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56" r="188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378" r="1737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维修加固的基本原则和方法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维修加固必须确保桥梁的安全性，不能对原有结构造成损害或产生新的安全隐患。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在保障安全性的前提下，维修加固应尽可能节约资金和资源，提高经济效益。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维修加固方案应切实可行，考虑到施工条件、技术水平、材料供应等因素。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针对不同类型、不同损坏程度的桥梁，应采取相应的维修加固方法和措施。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安全性原则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经济性原则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可行性原则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针对性原则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某大型拱桥因长期超载导致主拱圈开裂，通过采用粘贴钢板和碳纤维布等加固措施，成功恢复了桥梁的承载能力，延长了使用寿命。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成功案例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城市高架桥在进行维修加固时，由于设计方案不合理、施工质量不过关等原因，导致加固后桥梁出现严重裂缝和变形，最终不得不拆除重建。教训在于必须重视维修加固前的检测和评估工作，确保设计方案的科学性和合理性，同时加强施工过程中的质量监管和验收工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失败案例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典型案例分析：成功与失败的教训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桥梁检测与维修加固的工作内容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https://d.book118.com/855301000104011104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2024-09-13T23:59:03.069</cp:lastPrinted>
  <dcterms:created xsi:type="dcterms:W3CDTF">2024-09-13T15:59:03Z</dcterms:created>
  <dcterms:modified xsi:type="dcterms:W3CDTF">2024-09-13T15:59:05Z</dcterms:modified>
</cp:coreProperties>
</file>