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C5FE11A-A4A5-4ED3-94B2-76104114F47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3DB21A9-1764-451D-A59D-C5479BD156A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EA52FB1-13FD-4D30-86D1-B440E0B4E03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7B8B490-F552-4B15-BA03-1FF52436A02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F93405D-6FF4-4198-8369-F804D8F0C03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B8E7624-D930-4BB4-8AC3-863F05BAFF3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4526C1F-1AC2-4A7A-99A5-2AE0CFFEFC1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2B7F70D-ABFA-4976-B9AD-DC8B74FCB8E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5A1FB44-6343-4DEC-9F2A-FB85C554771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92DC87D-8064-479C-9CA3-65F08990754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A711161-1D08-4F32-BD4C-48484A3F8A2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5530112022201112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01821" y="1505581"/>
            <a:ext cx="10593957"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00AF57">
                    <a:alpha val="100000"/>
                  </a:srgbClr>
                </a:solidFill>
                <a:latin typeface="Microsoft Yahei"/>
                <a:ea typeface="Microsoft Yahei"/>
                <a:cs typeface="Microsoft Yahei"/>
              </a:rPr>
              <a:t>肺动脉碎栓联合下腔静脉滤器植入在肺栓塞中的应用课件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肺栓塞概述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肺动脉碎栓联合下腔静脉滤器植入手术介绍</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肺动脉碎栓联合下腔静脉滤器植入在肺栓塞治疗中的应用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手术的优缺点和前景</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实际案例分享</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alpha val="100000"/>
                  </a:srgbClr>
                </a:solidFill>
                <a:latin typeface="Microsoft Yahei"/>
                <a:ea typeface="Microsoft Yahei"/>
                <a:cs typeface="Microsoft Yahei"/>
              </a:rPr>
              <a:t>01</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alpha val="100000"/>
                  </a:srgbClr>
                </a:solidFill>
                <a:latin typeface="Microsoft Yahei"/>
                <a:ea typeface="Microsoft Yahei"/>
                <a:cs typeface="Microsoft Yahei"/>
              </a:rPr>
              <a:t>肺栓塞概述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678" r="32678"/>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肺栓塞的定义</a:t>
              </a:r>
            </a:p>
          </p:txBody>
        </p:sp>
      </p:grpSp>
      <p:sp>
        <p:nvSpPr>
          <p:cNvPr id="31" name="AutoShape 31"/>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肺栓塞的栓子通常来源于下肢的深静脉血栓，随血流进入肺动脉，导致血管堵塞。</a:t>
            </a:r>
            <a:endParaRPr lang="en-US" sz="1100"/>
          </a:p>
        </p:txBody>
      </p:sp>
      <p:sp>
        <p:nvSpPr>
          <p:cNvPr id="32" name="AutoShape 32"/>
          <p:cNvSpPr/>
          <p:nvPr/>
        </p:nvSpPr>
        <p:spPr>
          <a:xfrm>
            <a:off x="8406414" y="2594489"/>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肺栓塞是指内源性或外源性栓子阻塞肺动脉或其分支，引起肺循环障碍的临床和病理生理综合征。</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长期卧床、下肢骨折、外科手术、肿瘤、炎症等导致下肢深静脉血栓形成，是肺栓塞的主要病因。</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病因</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肺动脉阻塞导致肺循环阻力升高，右心负担加重，严重时可导致右心衰竭和死亡。</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病理</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肺栓塞的病因和病理</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呼吸困难、胸痛、咳嗽、咯血等，严重时可出现发绀、休克等。</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通过临床表现、心电图、血气分析、超声心动图、CT肺动脉造影等手段进行诊断。</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肺栓塞的症状和诊断</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诊断</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症状</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alpha val="100000"/>
                  </a:srgbClr>
                </a:solidFill>
                <a:latin typeface="Microsoft Yahei"/>
                <a:ea typeface="Microsoft Yahei"/>
                <a:cs typeface="Microsoft Yahei"/>
              </a:rPr>
              <a:t>02</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alpha val="100000"/>
                  </a:srgbClr>
                </a:solidFill>
                <a:latin typeface="Microsoft Yahei"/>
                <a:ea typeface="Microsoft Yahei"/>
                <a:cs typeface="Microsoft Yahei"/>
              </a:rPr>
              <a:t>肺动脉碎栓联合下腔静脉滤器植入手术介绍</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手术原理</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通过介入手术的方法，将肺动脉内的血栓破碎并取出，同时在下腔静脉内植入滤器，以预防血栓再次形成并脱落至肺动脉。</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适应症</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适用于有症状的急性大面积肺栓塞，以及存在抗凝禁忌或抗凝治疗无效的患者。</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6647" r="6647"/>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手术原理和适应症</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术前准备</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进行详细的影像学检查和血液化验，评估患者的病情和手术风险。</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6792" r="16792"/>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手术过程</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在局部麻醉或全身麻醉下，通过股静脉或颈静脉插入导管，到达肺动脉和下腔静脉。使用特制的碎栓器械将血栓破碎，并使用负压吸引将破碎的血栓吸出。在下腔静脉内植入滤器，以拦截可能脱落的血栓。</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术后处理</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观察患者的生命体征和症状，进行必要的药物治疗和康复训练。</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手术过程和方法</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手术效果</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肺动脉碎栓联合下腔静脉滤器植入手术可以迅速清除肺动脉内的血栓，改善患者的症状和预后。根据临床研究，该手术的有效率较高，患者的生存率和复发率较低。</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并发症</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手术过程中可能出现血管损伤、心律失常等并发症。术后可能出现出血、感染、滤器移位或阻塞等并发症。部分患者可能需要再次进行手术治疗或药物治疗。</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手术效果和并发症</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https://d.book118.com/855301120222011122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46</Paragraphs>
  <Slides>11</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11</vt:i4>
      </vt:variant>
    </vt:vector>
  </HeadingPairs>
  <TitlesOfParts>
    <vt:vector baseType="lpstr" size="15">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2024-09-26T03:56:59.216</cp:lastPrinted>
  <dcterms:created xsi:type="dcterms:W3CDTF">2024-09-25T19:56:59Z</dcterms:created>
  <dcterms:modified xsi:type="dcterms:W3CDTF">2024-09-25T19:57:00Z</dcterms:modified>
</cp:coreProperties>
</file>