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1FA60-3F50-4B3D-9999-D9BE3896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9B1E6-08DB-4E99-B3CD-BB08B31A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A56DF-9A32-4289-B581-7A1BEA72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D787A-A70B-4270-B3D6-16C04E54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64681-D660-40DF-837C-D8B68DB0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AED1D-47B9-4C44-A39A-B020B218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11C56-DF5A-4846-9DC4-674EFECD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B41FB-807E-4628-8633-568A911C3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95BD8-4C60-4B63-AAC6-90D7E899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A7E8C-3A0B-45A1-90DA-066444D5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7B87A-33A3-4EC5-B9E8-4870A19C4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1133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290137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癌症晚期病人的常见症状及护理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706112"/>
            <a:ext cx="6930733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02208" y="5193792"/>
            <a:ext cx="6930733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癌症晚期病人的常见症状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癌症晚期病人的临终关怀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癌症晚期是指恶性肿瘤细胞已经扩散到身体多个部位，无法通过手术或局部治疗清除，病情已经进入不可逆转的阶段。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根据癌症类型和扩散范围的不同，癌症晚期可分为多种类型，如多发性转移、淋巴结转移、骨转移等。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癌症晚期的症状表现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83977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肿瘤侵犯血管或患者血小板减少时，可出现不同程度的出血症状。</a:t>
            </a:r>
          </a:p>
        </p:txBody>
      </p:sp>
      <p:sp>
        <p:nvSpPr>
          <p:cNvPr id="25" name="Freeform 25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755784" y="1326066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肿瘤细胞代谢异常，可引起患者发热，多为低热，少数情况下可出现高热。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85608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癌症晚期患者常常感到疲劳无力，甚至无法进行日常活动。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13234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癌症晚期患者常常感到剧烈疼痛，尤其是骨转移和神经受压时。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488463" y="1338258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488463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由于肿瘤细胞的消耗和食欲减退，患者常常出现消瘦、营养不良和恶病质等症状。</a:t>
            </a:r>
          </a:p>
        </p:txBody>
      </p:sp>
      <p:cxnSp>
        <p:nvCxnSpPr>
          <p:cNvPr id="48" name="Connector 48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4" name="AutoShape 54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7" name="AutoShape 57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0" name="Connector 60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1" name="AutoShape 61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3" name="Connector 63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4" name="AutoShape 64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使用化学药物杀死肿瘤细胞或抑制其生长，缓解症状，延长生存期。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通过放射线照射肿瘤部位，杀死肿瘤细胞或抑制其生长。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针对特定基因突变或蛋白质表达的肿瘤细胞进行精准打击。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靶向治疗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通过激活患者自身的免疫系统来攻击肿瘤细胞。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癌症晚期的治疗手段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癌症晚期病人的常见症状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癌症晚期病人常常面临剧烈疼痛，影响生活质量。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疼痛是癌症晚期病人最常见的症状之一，可能由肿瘤本身引起，也可能是治疗或疾病进展的结果。疼痛可能表现为钝痛、锐痛或痉挛性疼痛，严重时可能影响病人的日常生活。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癌症晚期病人常常感到疲劳，体力明显下降。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随着肿瘤的发展，病人身体能量消耗加快，同时可能伴有疼痛、恶心、失眠等症状，使病人更加疲劳。这种疲劳感可能在白天或活动后加重，休息后可缓解。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癌症晚期病人可能出现恶病质，表现为体重下降、肌肉萎缩和贫血。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病质是癌症晚期病人常见的代谢异常表现，主要由肿瘤分泌的代谢产物引起。这些代谢产物可导致病人食欲减退、消化不良，进而引起体重下降和肌肉萎缩。同时，肿瘤可能造成慢性失血或消耗过多营养物质，导致贫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恶病质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癌症晚期病人可能出现发热，体温波动在低热至高热之间。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是由于感染、肿瘤本身或治疗引起的。感染性发热主要由细菌或病毒感染引起；肿瘤性发热主要由肿瘤坏死组织吸收或肿瘤分泌的致热因子引起；治疗相关性发热主要由放疗、化疗或手术等治疗手段引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癌症晚期病人可能出现呼吸困难，感到气促和窒息感。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呼吸困难可能是由肿瘤压迫气管、支气管或肺组织引起的，也可能由心力衰竭、胸腔积液等并发症引起。病人可能在活动或休息时感到呼吸困难，严重时可能影响日常生活。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癌症晚期病人的心理护理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与病人建立信任关系，需要深入了解他们的病情、治疗过程和心理状态，以便提供个性化的护理。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在沟通过程中，尊重病人的意愿和感受，认真倾听他们的诉求，以建立良好的信任关系。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了解病人情况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尊重和倾听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安慰和鼓励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给予病人心理上的支持和安慰，鼓励他们积极面对疾病，增强治疗的信心。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为病人提供关于疾病和治疗的相关信息，帮助他们更好地理解自己的状况，减少不必要的担忧。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29" name="Freeform 29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https://d.book118.com/855301133104011101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2024-09-09T14:45:24.132</cp:lastPrinted>
  <dcterms:created xsi:type="dcterms:W3CDTF">2024-09-09T06:45:24Z</dcterms:created>
  <dcterms:modified xsi:type="dcterms:W3CDTF">2024-09-09T06:45:26Z</dcterms:modified>
</cp:coreProperties>
</file>