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CAFF4-ADA9-48C1-A662-4EAFA0B8C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CCE26-DFDE-4045-8427-271DD76D6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9BC937-C464-410C-94F0-0CC31B0A1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3AA69-D581-4EB9-A864-4CDBF1A54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2A9B1C-F2B1-4B57-9CCA-9A8A05D30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282514-9D19-496F-9051-958FD36B8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2A6409-23B3-483A-BB4E-B4C93F750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AE559-6879-4573-B935-83CC46C15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E1F21-B786-432E-9B05-6451B7B0B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CC05B9-8B7F-47DF-8104-A6DAD9FA0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368D4-3C5F-45BB-BC76-E6624CD7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01203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早产病人的护理课件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家长指导与教育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299" r="362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34" r="326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早产是指妊娠满28周至不足37周间分娩者。此时娩出的新生儿称为早产儿。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根据孕周，可将早产分为轻度早产（34-36+6周）、中度早产（32-33+6周）和重度早产（&lt;32周）。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包括妊娠期高血压疾病、糖尿病、子宫肌瘤、宫颈机能不全等。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母体因素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胎儿因素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如胎儿宫内发育迟缓、多胎妊娠等。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如孕期过度劳累、情绪波动、外伤等。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如呼吸窘迫综合征、感染、喂养不耐受等。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如脑瘫、视力及听力障碍、学习及行为问题等。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早产的后果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长期健康影响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新生儿并发症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提高早产儿生存率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提供适宜的温湿度环境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保持室内温度在24-26℃，相对湿度在55%-65%，以维持早产儿体温稳定，降低因体温波动引发的并发症风险。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定期监测生命体征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密切观察早产儿的呼吸、心率、体温等指标，及时发现异常情况并采取相应措施，确保早产儿生命安全。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合理喂养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根据早产儿的体重和生长情况，制定个性化的喂养计划，保证营养供给，促进生长发育。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促进感知和认知发展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利用各种刺激和互动游戏，促进早产儿视觉、听觉、触觉等感知觉的发展，以及认知和语言能力的提高。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加强消毒和隔离措施，降低早产儿接触病原体的风险，预防感染的发生。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定期评估生长发育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通过定期测量身高、体重、头围等指标，评估早产儿的生长发育情况，及时调整护理和喂养方案。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促进早产儿健康成长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761" r="57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预防窒息和吸入性肺炎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保持呼吸道通畅，避免呕吐物和呼吸道分泌物阻塞导致的窒息和吸入性肺炎。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预防低血糖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密切监测血糖水平，发现低血糖症状及时处理，避免对早产儿大脑发育造成不良影响。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预防高胆红素血症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观察黄疸情况，合理安排晒太阳和药物治疗，防止高胆红素血症的发生。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维持适宜的体温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早产儿体温调节中枢发育不全，需要维持在适宜的温度范围，可以使用保温箱、暖箱或热水袋等设备来保暖，同时要避免过热或过冷，保持室内温度在24-26℃之间。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早期营养补充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早产儿需要早期营养补充，根据宝宝的体重和胎龄情况，给予适当的母乳或配方奶喂养，同时要控制喂养量和速度，避免过度喂养或不足。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12" r="248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https://d.book118.com/855301203214011042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2024-09-03T22:02:07.153</cp:lastPrinted>
  <dcterms:created xsi:type="dcterms:W3CDTF">2024-09-03T14:02:07Z</dcterms:created>
  <dcterms:modified xsi:type="dcterms:W3CDTF">2024-09-03T14:02:09Z</dcterms:modified>
</cp:coreProperties>
</file>