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E87C4-71AC-49F8-B988-9B32677E8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37587-1070-4D69-B312-315FA5D37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F7090-0C55-4CD9-9896-7375BDC0B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46C8B-F7BF-4219-8725-5E84CE3E6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3F4087-8C98-4C4C-8560-52815E903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610BE-B056-4B7D-8BC6-DAAAD9EB4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EFDB2-F3DA-4B7B-9C6C-AB93E9474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B9F09-3E18-4133-B514-FE41177C5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1DB48-9F0B-44B6-AECB-5691BCBD4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4BD1D-0AAD-4129-ADA4-6751ABDAC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5F6F4-9706-4E8D-96F1-7BDE5C3AD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4CA93-913C-4CBC-A405-1C027C0CFB0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4826F-8D72-46F7-A3A1-681DA867BC6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14CA93-913C-4CBC-A405-1C027C0CFB0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4826F-8D72-46F7-A3A1-681DA867BC6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017520" cy="1993396"/>
          </a:xfrm>
          <a:prstGeom prst="rect">
            <a:avLst/>
          </a:prstGeom>
        </p:spPr>
      </p:pic>
    </p:spTree>
  </p:cSld>
  <p:clrMapOvr>
    <a:masterClrMapping/>
  </p:clrMapOvr>
  <mc:AlternateContent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pattFill prst="dashDnDiag">
          <a:fgClr>
            <a:schemeClr val="accent4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814CA93-913C-4CBC-A405-1C027C0CFB0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4F4826F-8D72-46F7-A3A1-681DA867BC6C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mc:AlternateContent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阿里巴巴普惠体 R" panose="00020600040101010101" pitchFamily="18" charset="-122"/>
          <a:ea typeface="阿里巴巴普惠体 R" panose="00020600040101010101" pitchFamily="18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阿里巴巴普惠体 R" panose="00020600040101010101" pitchFamily="18" charset="-122"/>
          <a:ea typeface="阿里巴巴普惠体 R" panose="00020600040101010101" pitchFamily="18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阿里巴巴普惠体 R" panose="00020600040101010101" pitchFamily="18" charset="-122"/>
          <a:ea typeface="阿里巴巴普惠体 R" panose="00020600040101010101" pitchFamily="18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阿里巴巴普惠体 R" panose="00020600040101010101" pitchFamily="18" charset="-122"/>
          <a:ea typeface="阿里巴巴普惠体 R" panose="00020600040101010101" pitchFamily="18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阿里巴巴普惠体 R" panose="00020600040101010101" pitchFamily="18" charset="-122"/>
          <a:ea typeface="阿里巴巴普惠体 R" panose="00020600040101010101" pitchFamily="18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阿里巴巴普惠体 R" panose="00020600040101010101" pitchFamily="18" charset="-122"/>
          <a:ea typeface="阿里巴巴普惠体 R" panose="00020600040101010101" pitchFamily="18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2" Type="http://schemas.openxmlformats.org/officeDocument/2006/relationships/themeOverride" Target="../theme/themeOverride1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tags" Target="../tags/tag1.xml" /><Relationship Id="rId6" Type="http://schemas.openxmlformats.org/officeDocument/2006/relationships/tags" Target="../tags/tag2.xml" /><Relationship Id="rId7" Type="http://schemas.openxmlformats.org/officeDocument/2006/relationships/tags" Target="../tags/tag3.xml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.xml" /><Relationship Id="rId11" Type="http://schemas.openxmlformats.org/officeDocument/2006/relationships/tags" Target="../tags/tag5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020111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hidden="1"/>
          <p:cNvSpPr txBox="1"/>
          <p:nvPr/>
        </p:nvSpPr>
        <p:spPr>
          <a:xfrm>
            <a:off x="0" y="149731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noFill/>
                <a:cs typeface="+mn-ea"/>
                <a:sym typeface="+mn-lt"/>
              </a:rPr>
              <a:t>BY YUSHEN</a:t>
            </a:r>
            <a:endParaRPr lang="zh-CN" altLang="en-US">
              <a:noFill/>
              <a:cs typeface="+mn-ea"/>
              <a:sym typeface="+mn-lt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6291" y="4260717"/>
            <a:ext cx="3005709" cy="2597282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803912" cy="1993396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2515207" y="1386527"/>
            <a:ext cx="745876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800" b="1" smtClean="0">
                <a:solidFill>
                  <a:schemeClr val="accent1"/>
                </a:solidFill>
                <a:cs typeface="+mn-ea"/>
                <a:sym typeface="+mn-lt"/>
              </a:rPr>
              <a:t>教学工作总结</a:t>
            </a:r>
            <a:endParaRPr lang="zh-CN" altLang="en-US" sz="880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15" name="PA_01 13"/>
          <p:cNvSpPr txBox="1"/>
          <p:nvPr>
            <p:custDataLst>
              <p:tags r:id="rId5"/>
            </p:custDataLst>
          </p:nvPr>
        </p:nvSpPr>
        <p:spPr>
          <a:xfrm>
            <a:off x="2910856" y="3022592"/>
            <a:ext cx="6667469" cy="40011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000" smtClean="0">
                <a:solidFill>
                  <a:schemeClr val="accent2"/>
                </a:solidFill>
                <a:cs typeface="+mn-ea"/>
                <a:sym typeface="+mn-lt"/>
              </a:rPr>
              <a:t>SUMMARY OF TEACHING WORK</a:t>
            </a:r>
            <a:endParaRPr lang="zh-CN" altLang="en-US" sz="2000">
              <a:solidFill>
                <a:schemeClr val="accent2"/>
              </a:solidFill>
              <a:cs typeface="+mn-ea"/>
              <a:sym typeface="+mn-lt"/>
            </a:endParaRPr>
          </a:p>
        </p:txBody>
      </p:sp>
      <p:cxnSp>
        <p:nvCxnSpPr>
          <p:cNvPr id="17" name="直接连接符 16"/>
          <p:cNvCxnSpPr/>
          <p:nvPr/>
        </p:nvCxnSpPr>
        <p:spPr>
          <a:xfrm>
            <a:off x="2598216" y="3682095"/>
            <a:ext cx="7292747" cy="0"/>
          </a:xfrm>
          <a:prstGeom prst="line">
            <a:avLst/>
          </a:prstGeom>
          <a:ln w="285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PA_01 12"/>
          <p:cNvSpPr txBox="1"/>
          <p:nvPr>
            <p:custDataLst>
              <p:tags r:id="rId6"/>
            </p:custDataLst>
          </p:nvPr>
        </p:nvSpPr>
        <p:spPr>
          <a:xfrm>
            <a:off x="2840612" y="3993296"/>
            <a:ext cx="68079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4400" b="1" smtClean="0">
                <a:solidFill>
                  <a:schemeClr val="accent2"/>
                </a:solidFill>
                <a:cs typeface="+mn-ea"/>
                <a:sym typeface="+mn-lt"/>
              </a:rPr>
              <a:t>24</a:t>
            </a:r>
            <a:r>
              <a:rPr lang="zh-CN" altLang="en-US" sz="4400" b="1" smtClean="0">
                <a:solidFill>
                  <a:schemeClr val="accent2"/>
                </a:solidFill>
                <a:cs typeface="+mn-ea"/>
                <a:sym typeface="+mn-lt"/>
              </a:rPr>
              <a:t>页</a:t>
            </a:r>
            <a:r>
              <a:rPr lang="zh-CN" altLang="en-US" sz="4000" b="1" smtClean="0">
                <a:solidFill>
                  <a:schemeClr val="accent1"/>
                </a:solidFill>
                <a:cs typeface="+mn-ea"/>
                <a:sym typeface="+mn-lt"/>
              </a:rPr>
              <a:t>框架完整通用模板</a:t>
            </a:r>
            <a:endParaRPr lang="zh-CN" altLang="en-US" sz="400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22" name="PA_01 13"/>
          <p:cNvSpPr txBox="1"/>
          <p:nvPr>
            <p:custDataLst>
              <p:tags r:id="rId7"/>
            </p:custDataLst>
          </p:nvPr>
        </p:nvSpPr>
        <p:spPr>
          <a:xfrm>
            <a:off x="3213960" y="5097693"/>
            <a:ext cx="6061261" cy="46166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chemeClr val="bg1"/>
                </a:solidFill>
                <a:cs typeface="+mn-ea"/>
                <a:sym typeface="+mn-lt"/>
              </a:rPr>
              <a:t>汇报人：       汇报时间：20xx.xx</a:t>
            </a:r>
            <a:endParaRPr lang="zh-CN" altLang="en-US" sz="2400" smtClean="0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283" t="51227"/>
          <a:stretch>
            <a:fillRect/>
          </a:stretch>
        </p:blipFill>
        <p:spPr>
          <a:xfrm>
            <a:off x="9702602" y="2741637"/>
            <a:ext cx="1973086" cy="3859291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794" y="3682095"/>
            <a:ext cx="3183553" cy="32928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159" y="2496290"/>
            <a:ext cx="1188823" cy="48805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890963" y="537509"/>
            <a:ext cx="1609622" cy="168838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23" t="15606" r="2954" b="18258"/>
          <a:stretch>
            <a:fillRect/>
          </a:stretch>
        </p:blipFill>
        <p:spPr>
          <a:xfrm rot="16200000">
            <a:off x="5822637" y="5117200"/>
            <a:ext cx="572534" cy="2221433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8" t="71475" r="77479"/>
          <a:stretch>
            <a:fillRect/>
          </a:stretch>
        </p:blipFill>
        <p:spPr>
          <a:xfrm rot="2384264">
            <a:off x="5387574" y="7412"/>
            <a:ext cx="1863090" cy="1362826"/>
          </a:xfrm>
          <a:prstGeom prst="rect">
            <a:avLst/>
          </a:prstGeom>
        </p:spPr>
      </p:pic>
      <p:sp>
        <p:nvSpPr>
          <p:cNvPr id="32" name="TextBox 3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mc:AlternateContent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28" presetID="2" presetClass="entr" presetSubtype="4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8" grpId="0"/>
      <p:bldP spid="2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hidden="1"/>
          <p:cNvSpPr txBox="1"/>
          <p:nvPr/>
        </p:nvSpPr>
        <p:spPr>
          <a:xfrm>
            <a:off x="0" y="149731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noFill/>
                <a:cs typeface="+mn-ea"/>
                <a:sym typeface="+mn-lt"/>
              </a:rPr>
              <a:t>BY YUSHEN</a:t>
            </a:r>
            <a:endParaRPr lang="zh-CN" altLang="en-US">
              <a:noFill/>
              <a:cs typeface="+mn-ea"/>
              <a:sym typeface="+mn-lt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6291" y="4260717"/>
            <a:ext cx="3005709" cy="2597282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803912" cy="19933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283" t="51227"/>
          <a:stretch>
            <a:fillRect/>
          </a:stretch>
        </p:blipFill>
        <p:spPr>
          <a:xfrm>
            <a:off x="9702602" y="2741637"/>
            <a:ext cx="1973086" cy="3859291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794" y="3682095"/>
            <a:ext cx="3183553" cy="32928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159" y="2496290"/>
            <a:ext cx="1188823" cy="48805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890963" y="537509"/>
            <a:ext cx="1609622" cy="1688384"/>
          </a:xfrm>
          <a:prstGeom prst="rect">
            <a:avLst/>
          </a:prstGeom>
        </p:spPr>
      </p:pic>
      <p:sp>
        <p:nvSpPr>
          <p:cNvPr id="16" name="Freeform 23"/>
          <p:cNvSpPr/>
          <p:nvPr/>
        </p:nvSpPr>
        <p:spPr bwMode="auto">
          <a:xfrm>
            <a:off x="4508029" y="1151817"/>
            <a:ext cx="709336" cy="714096"/>
          </a:xfrm>
          <a:custGeom>
            <a:gdLst>
              <a:gd name="T0" fmla="*/ 91 w 865"/>
              <a:gd name="T1" fmla="*/ 0 h 865"/>
              <a:gd name="T2" fmla="*/ 774 w 865"/>
              <a:gd name="T3" fmla="*/ 0 h 865"/>
              <a:gd name="T4" fmla="*/ 865 w 865"/>
              <a:gd name="T5" fmla="*/ 91 h 865"/>
              <a:gd name="T6" fmla="*/ 865 w 865"/>
              <a:gd name="T7" fmla="*/ 774 h 865"/>
              <a:gd name="T8" fmla="*/ 774 w 865"/>
              <a:gd name="T9" fmla="*/ 865 h 865"/>
              <a:gd name="T10" fmla="*/ 91 w 865"/>
              <a:gd name="T11" fmla="*/ 865 h 865"/>
              <a:gd name="T12" fmla="*/ 0 w 865"/>
              <a:gd name="T13" fmla="*/ 774 h 865"/>
              <a:gd name="T14" fmla="*/ 0 w 865"/>
              <a:gd name="T15" fmla="*/ 91 h 865"/>
              <a:gd name="T16" fmla="*/ 91 w 865"/>
              <a:gd name="T17" fmla="*/ 0 h 8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65" h="865">
                <a:moveTo>
                  <a:pt x="91" y="0"/>
                </a:moveTo>
                <a:lnTo>
                  <a:pt x="774" y="0"/>
                </a:lnTo>
                <a:cubicBezTo>
                  <a:pt x="824" y="0"/>
                  <a:pt x="865" y="41"/>
                  <a:pt x="865" y="91"/>
                </a:cubicBezTo>
                <a:lnTo>
                  <a:pt x="865" y="774"/>
                </a:lnTo>
                <a:cubicBezTo>
                  <a:pt x="865" y="824"/>
                  <a:pt x="824" y="865"/>
                  <a:pt x="774" y="865"/>
                </a:cubicBezTo>
                <a:lnTo>
                  <a:pt x="91" y="865"/>
                </a:lnTo>
                <a:cubicBezTo>
                  <a:pt x="41" y="865"/>
                  <a:pt x="0" y="824"/>
                  <a:pt x="0" y="774"/>
                </a:cubicBezTo>
                <a:lnTo>
                  <a:pt x="0" y="91"/>
                </a:lnTo>
                <a:cubicBezTo>
                  <a:pt x="0" y="41"/>
                  <a:pt x="41" y="0"/>
                  <a:pt x="91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04" tIns="45702" rIns="91404" bIns="4570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19" name="Freeform 24"/>
          <p:cNvSpPr/>
          <p:nvPr/>
        </p:nvSpPr>
        <p:spPr bwMode="auto">
          <a:xfrm>
            <a:off x="5574861" y="1151817"/>
            <a:ext cx="3686504" cy="714096"/>
          </a:xfrm>
          <a:custGeom>
            <a:gdLst>
              <a:gd name="T0" fmla="*/ 91 w 8683"/>
              <a:gd name="T1" fmla="*/ 0 h 865"/>
              <a:gd name="T2" fmla="*/ 8591 w 8683"/>
              <a:gd name="T3" fmla="*/ 0 h 865"/>
              <a:gd name="T4" fmla="*/ 8683 w 8683"/>
              <a:gd name="T5" fmla="*/ 91 h 865"/>
              <a:gd name="T6" fmla="*/ 8683 w 8683"/>
              <a:gd name="T7" fmla="*/ 774 h 865"/>
              <a:gd name="T8" fmla="*/ 8591 w 8683"/>
              <a:gd name="T9" fmla="*/ 865 h 865"/>
              <a:gd name="T10" fmla="*/ 91 w 8683"/>
              <a:gd name="T11" fmla="*/ 865 h 865"/>
              <a:gd name="T12" fmla="*/ 0 w 8683"/>
              <a:gd name="T13" fmla="*/ 774 h 865"/>
              <a:gd name="T14" fmla="*/ 0 w 8683"/>
              <a:gd name="T15" fmla="*/ 91 h 865"/>
              <a:gd name="T16" fmla="*/ 91 w 8683"/>
              <a:gd name="T17" fmla="*/ 0 h 8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683" h="865">
                <a:moveTo>
                  <a:pt x="91" y="0"/>
                </a:moveTo>
                <a:lnTo>
                  <a:pt x="8591" y="0"/>
                </a:lnTo>
                <a:cubicBezTo>
                  <a:pt x="8642" y="0"/>
                  <a:pt x="8683" y="41"/>
                  <a:pt x="8683" y="91"/>
                </a:cubicBezTo>
                <a:lnTo>
                  <a:pt x="8683" y="774"/>
                </a:lnTo>
                <a:cubicBezTo>
                  <a:pt x="8683" y="824"/>
                  <a:pt x="8642" y="865"/>
                  <a:pt x="8591" y="865"/>
                </a:cubicBezTo>
                <a:lnTo>
                  <a:pt x="91" y="865"/>
                </a:lnTo>
                <a:cubicBezTo>
                  <a:pt x="41" y="865"/>
                  <a:pt x="0" y="824"/>
                  <a:pt x="0" y="774"/>
                </a:cubicBezTo>
                <a:lnTo>
                  <a:pt x="0" y="91"/>
                </a:lnTo>
                <a:cubicBezTo>
                  <a:pt x="0" y="41"/>
                  <a:pt x="41" y="0"/>
                  <a:pt x="91" y="0"/>
                </a:cubicBezTo>
                <a:close/>
              </a:path>
            </a:pathLst>
          </a:custGeom>
          <a:solidFill>
            <a:srgbClr val="FFFFFF"/>
          </a:solidFill>
          <a:ln w="9525" cap="flat">
            <a:solidFill>
              <a:schemeClr val="accent4"/>
            </a:solidFill>
            <a:prstDash val="solid"/>
            <a:miter lim="800000"/>
          </a:ln>
        </p:spPr>
        <p:txBody>
          <a:bodyPr vert="horz" wrap="square" lIns="91404" tIns="45702" rIns="91404" bIns="4570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cs typeface="+mn-ea"/>
              <a:sym typeface="+mn-lt"/>
            </a:endParaRPr>
          </a:p>
        </p:txBody>
      </p:sp>
      <p:sp>
        <p:nvSpPr>
          <p:cNvPr id="20" name="Freeform 25"/>
          <p:cNvSpPr/>
          <p:nvPr/>
        </p:nvSpPr>
        <p:spPr bwMode="auto">
          <a:xfrm>
            <a:off x="4508029" y="2266589"/>
            <a:ext cx="709336" cy="714096"/>
          </a:xfrm>
          <a:custGeom>
            <a:gdLst>
              <a:gd name="T0" fmla="*/ 91 w 865"/>
              <a:gd name="T1" fmla="*/ 0 h 865"/>
              <a:gd name="T2" fmla="*/ 774 w 865"/>
              <a:gd name="T3" fmla="*/ 0 h 865"/>
              <a:gd name="T4" fmla="*/ 865 w 865"/>
              <a:gd name="T5" fmla="*/ 91 h 865"/>
              <a:gd name="T6" fmla="*/ 865 w 865"/>
              <a:gd name="T7" fmla="*/ 774 h 865"/>
              <a:gd name="T8" fmla="*/ 774 w 865"/>
              <a:gd name="T9" fmla="*/ 865 h 865"/>
              <a:gd name="T10" fmla="*/ 91 w 865"/>
              <a:gd name="T11" fmla="*/ 865 h 865"/>
              <a:gd name="T12" fmla="*/ 0 w 865"/>
              <a:gd name="T13" fmla="*/ 774 h 865"/>
              <a:gd name="T14" fmla="*/ 0 w 865"/>
              <a:gd name="T15" fmla="*/ 91 h 865"/>
              <a:gd name="T16" fmla="*/ 91 w 865"/>
              <a:gd name="T17" fmla="*/ 0 h 8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65" h="865">
                <a:moveTo>
                  <a:pt x="91" y="0"/>
                </a:moveTo>
                <a:lnTo>
                  <a:pt x="774" y="0"/>
                </a:lnTo>
                <a:cubicBezTo>
                  <a:pt x="824" y="0"/>
                  <a:pt x="865" y="41"/>
                  <a:pt x="865" y="91"/>
                </a:cubicBezTo>
                <a:lnTo>
                  <a:pt x="865" y="774"/>
                </a:lnTo>
                <a:cubicBezTo>
                  <a:pt x="865" y="824"/>
                  <a:pt x="824" y="865"/>
                  <a:pt x="774" y="865"/>
                </a:cubicBezTo>
                <a:lnTo>
                  <a:pt x="91" y="865"/>
                </a:lnTo>
                <a:cubicBezTo>
                  <a:pt x="41" y="865"/>
                  <a:pt x="0" y="824"/>
                  <a:pt x="0" y="774"/>
                </a:cubicBezTo>
                <a:lnTo>
                  <a:pt x="0" y="91"/>
                </a:lnTo>
                <a:cubicBezTo>
                  <a:pt x="0" y="41"/>
                  <a:pt x="41" y="0"/>
                  <a:pt x="91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04" tIns="45702" rIns="91404" bIns="4570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1" name="Freeform 26"/>
          <p:cNvSpPr/>
          <p:nvPr/>
        </p:nvSpPr>
        <p:spPr bwMode="auto">
          <a:xfrm>
            <a:off x="5574861" y="2266589"/>
            <a:ext cx="3686504" cy="714096"/>
          </a:xfrm>
          <a:custGeom>
            <a:gdLst>
              <a:gd name="T0" fmla="*/ 91 w 8683"/>
              <a:gd name="T1" fmla="*/ 0 h 865"/>
              <a:gd name="T2" fmla="*/ 8591 w 8683"/>
              <a:gd name="T3" fmla="*/ 0 h 865"/>
              <a:gd name="T4" fmla="*/ 8683 w 8683"/>
              <a:gd name="T5" fmla="*/ 91 h 865"/>
              <a:gd name="T6" fmla="*/ 8683 w 8683"/>
              <a:gd name="T7" fmla="*/ 774 h 865"/>
              <a:gd name="T8" fmla="*/ 8591 w 8683"/>
              <a:gd name="T9" fmla="*/ 865 h 865"/>
              <a:gd name="T10" fmla="*/ 91 w 8683"/>
              <a:gd name="T11" fmla="*/ 865 h 865"/>
              <a:gd name="T12" fmla="*/ 0 w 8683"/>
              <a:gd name="T13" fmla="*/ 774 h 865"/>
              <a:gd name="T14" fmla="*/ 0 w 8683"/>
              <a:gd name="T15" fmla="*/ 91 h 865"/>
              <a:gd name="T16" fmla="*/ 91 w 8683"/>
              <a:gd name="T17" fmla="*/ 0 h 8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683" h="865">
                <a:moveTo>
                  <a:pt x="91" y="0"/>
                </a:moveTo>
                <a:lnTo>
                  <a:pt x="8591" y="0"/>
                </a:lnTo>
                <a:cubicBezTo>
                  <a:pt x="8642" y="0"/>
                  <a:pt x="8683" y="41"/>
                  <a:pt x="8683" y="91"/>
                </a:cubicBezTo>
                <a:lnTo>
                  <a:pt x="8683" y="774"/>
                </a:lnTo>
                <a:cubicBezTo>
                  <a:pt x="8683" y="824"/>
                  <a:pt x="8642" y="865"/>
                  <a:pt x="8591" y="865"/>
                </a:cubicBezTo>
                <a:lnTo>
                  <a:pt x="91" y="865"/>
                </a:lnTo>
                <a:cubicBezTo>
                  <a:pt x="41" y="865"/>
                  <a:pt x="0" y="824"/>
                  <a:pt x="0" y="774"/>
                </a:cubicBezTo>
                <a:lnTo>
                  <a:pt x="0" y="91"/>
                </a:lnTo>
                <a:cubicBezTo>
                  <a:pt x="0" y="41"/>
                  <a:pt x="41" y="0"/>
                  <a:pt x="91" y="0"/>
                </a:cubicBezTo>
                <a:close/>
              </a:path>
            </a:pathLst>
          </a:custGeom>
          <a:solidFill>
            <a:srgbClr val="FFFFFF"/>
          </a:solidFill>
          <a:ln w="9525" cap="flat">
            <a:solidFill>
              <a:schemeClr val="accent5"/>
            </a:solidFill>
            <a:prstDash val="solid"/>
            <a:miter lim="800000"/>
          </a:ln>
        </p:spPr>
        <p:txBody>
          <a:bodyPr vert="horz" wrap="square" lIns="91404" tIns="45702" rIns="91404" bIns="4570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cs typeface="+mn-ea"/>
              <a:sym typeface="+mn-lt"/>
            </a:endParaRPr>
          </a:p>
        </p:txBody>
      </p:sp>
      <p:sp>
        <p:nvSpPr>
          <p:cNvPr id="23" name="Freeform 27"/>
          <p:cNvSpPr/>
          <p:nvPr/>
        </p:nvSpPr>
        <p:spPr bwMode="auto">
          <a:xfrm>
            <a:off x="4508029" y="3322654"/>
            <a:ext cx="709336" cy="714096"/>
          </a:xfrm>
          <a:custGeom>
            <a:gdLst>
              <a:gd name="T0" fmla="*/ 91 w 865"/>
              <a:gd name="T1" fmla="*/ 0 h 866"/>
              <a:gd name="T2" fmla="*/ 774 w 865"/>
              <a:gd name="T3" fmla="*/ 0 h 866"/>
              <a:gd name="T4" fmla="*/ 865 w 865"/>
              <a:gd name="T5" fmla="*/ 91 h 866"/>
              <a:gd name="T6" fmla="*/ 865 w 865"/>
              <a:gd name="T7" fmla="*/ 775 h 866"/>
              <a:gd name="T8" fmla="*/ 774 w 865"/>
              <a:gd name="T9" fmla="*/ 866 h 866"/>
              <a:gd name="T10" fmla="*/ 91 w 865"/>
              <a:gd name="T11" fmla="*/ 866 h 866"/>
              <a:gd name="T12" fmla="*/ 0 w 865"/>
              <a:gd name="T13" fmla="*/ 775 h 866"/>
              <a:gd name="T14" fmla="*/ 0 w 865"/>
              <a:gd name="T15" fmla="*/ 91 h 866"/>
              <a:gd name="T16" fmla="*/ 91 w 865"/>
              <a:gd name="T17" fmla="*/ 0 h 86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65" h="865">
                <a:moveTo>
                  <a:pt x="91" y="0"/>
                </a:moveTo>
                <a:lnTo>
                  <a:pt x="774" y="0"/>
                </a:lnTo>
                <a:cubicBezTo>
                  <a:pt x="824" y="0"/>
                  <a:pt x="865" y="41"/>
                  <a:pt x="865" y="91"/>
                </a:cubicBezTo>
                <a:lnTo>
                  <a:pt x="865" y="775"/>
                </a:lnTo>
                <a:cubicBezTo>
                  <a:pt x="865" y="825"/>
                  <a:pt x="824" y="866"/>
                  <a:pt x="774" y="866"/>
                </a:cubicBezTo>
                <a:lnTo>
                  <a:pt x="91" y="866"/>
                </a:lnTo>
                <a:cubicBezTo>
                  <a:pt x="41" y="866"/>
                  <a:pt x="0" y="825"/>
                  <a:pt x="0" y="775"/>
                </a:cubicBezTo>
                <a:lnTo>
                  <a:pt x="0" y="91"/>
                </a:lnTo>
                <a:cubicBezTo>
                  <a:pt x="0" y="41"/>
                  <a:pt x="41" y="0"/>
                  <a:pt x="91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04" tIns="45702" rIns="91404" bIns="4570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4" name="Freeform 28"/>
          <p:cNvSpPr/>
          <p:nvPr/>
        </p:nvSpPr>
        <p:spPr bwMode="auto">
          <a:xfrm>
            <a:off x="5574861" y="3322654"/>
            <a:ext cx="3686504" cy="714096"/>
          </a:xfrm>
          <a:custGeom>
            <a:gdLst>
              <a:gd name="T0" fmla="*/ 91 w 8683"/>
              <a:gd name="T1" fmla="*/ 0 h 866"/>
              <a:gd name="T2" fmla="*/ 8591 w 8683"/>
              <a:gd name="T3" fmla="*/ 0 h 866"/>
              <a:gd name="T4" fmla="*/ 8683 w 8683"/>
              <a:gd name="T5" fmla="*/ 91 h 866"/>
              <a:gd name="T6" fmla="*/ 8683 w 8683"/>
              <a:gd name="T7" fmla="*/ 775 h 866"/>
              <a:gd name="T8" fmla="*/ 8591 w 8683"/>
              <a:gd name="T9" fmla="*/ 866 h 866"/>
              <a:gd name="T10" fmla="*/ 91 w 8683"/>
              <a:gd name="T11" fmla="*/ 866 h 866"/>
              <a:gd name="T12" fmla="*/ 0 w 8683"/>
              <a:gd name="T13" fmla="*/ 775 h 866"/>
              <a:gd name="T14" fmla="*/ 0 w 8683"/>
              <a:gd name="T15" fmla="*/ 91 h 866"/>
              <a:gd name="T16" fmla="*/ 91 w 8683"/>
              <a:gd name="T17" fmla="*/ 0 h 86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683" h="865">
                <a:moveTo>
                  <a:pt x="91" y="0"/>
                </a:moveTo>
                <a:lnTo>
                  <a:pt x="8591" y="0"/>
                </a:lnTo>
                <a:cubicBezTo>
                  <a:pt x="8642" y="0"/>
                  <a:pt x="8683" y="41"/>
                  <a:pt x="8683" y="91"/>
                </a:cubicBezTo>
                <a:lnTo>
                  <a:pt x="8683" y="775"/>
                </a:lnTo>
                <a:cubicBezTo>
                  <a:pt x="8683" y="825"/>
                  <a:pt x="8642" y="866"/>
                  <a:pt x="8591" y="866"/>
                </a:cubicBezTo>
                <a:lnTo>
                  <a:pt x="91" y="866"/>
                </a:lnTo>
                <a:cubicBezTo>
                  <a:pt x="41" y="866"/>
                  <a:pt x="0" y="825"/>
                  <a:pt x="0" y="775"/>
                </a:cubicBezTo>
                <a:lnTo>
                  <a:pt x="0" y="91"/>
                </a:lnTo>
                <a:cubicBezTo>
                  <a:pt x="0" y="41"/>
                  <a:pt x="41" y="0"/>
                  <a:pt x="91" y="0"/>
                </a:cubicBezTo>
                <a:close/>
              </a:path>
            </a:pathLst>
          </a:custGeom>
          <a:solidFill>
            <a:srgbClr val="FFFFFF"/>
          </a:solidFill>
          <a:ln w="9525" cap="flat">
            <a:solidFill>
              <a:schemeClr val="accent3"/>
            </a:solidFill>
            <a:prstDash val="solid"/>
            <a:miter lim="800000"/>
          </a:ln>
        </p:spPr>
        <p:txBody>
          <a:bodyPr vert="horz" wrap="square" lIns="91404" tIns="45702" rIns="91404" bIns="4570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cs typeface="+mn-ea"/>
              <a:sym typeface="+mn-lt"/>
            </a:endParaRPr>
          </a:p>
        </p:txBody>
      </p:sp>
      <p:sp>
        <p:nvSpPr>
          <p:cNvPr id="25" name="TextBox 47"/>
          <p:cNvSpPr txBox="1"/>
          <p:nvPr/>
        </p:nvSpPr>
        <p:spPr>
          <a:xfrm>
            <a:off x="6007054" y="1216591"/>
            <a:ext cx="2822119" cy="584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 b="1">
                <a:solidFill>
                  <a:schemeClr val="accent1"/>
                </a:solidFill>
                <a:cs typeface="+mn-ea"/>
                <a:sym typeface="+mn-lt"/>
              </a:rPr>
              <a:t>教育</a:t>
            </a:r>
            <a:r>
              <a:rPr lang="zh-CN" altLang="en-US" sz="3200" b="1" smtClean="0">
                <a:solidFill>
                  <a:schemeClr val="accent1"/>
                </a:solidFill>
                <a:cs typeface="+mn-ea"/>
                <a:sym typeface="+mn-lt"/>
              </a:rPr>
              <a:t>工作</a:t>
            </a:r>
            <a:endParaRPr lang="zh-CN" altLang="en-US" sz="320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27" name="TextBox 48"/>
          <p:cNvSpPr txBox="1"/>
          <p:nvPr/>
        </p:nvSpPr>
        <p:spPr>
          <a:xfrm>
            <a:off x="6007054" y="2340221"/>
            <a:ext cx="2822119" cy="584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 smtClean="0">
                <a:latin typeface="+mn-lt"/>
                <a:ea typeface="+mn-ea"/>
                <a:cs typeface="+mn-ea"/>
                <a:sym typeface="+mn-lt"/>
              </a:rPr>
              <a:t>教育进度</a:t>
            </a:r>
            <a:endParaRPr lang="zh-CN" altLang="en-US" sz="32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8" name="TextBox 55"/>
          <p:cNvSpPr txBox="1"/>
          <p:nvPr/>
        </p:nvSpPr>
        <p:spPr>
          <a:xfrm>
            <a:off x="6007054" y="3381674"/>
            <a:ext cx="2822119" cy="584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mtClean="0">
                <a:latin typeface="+mn-lt"/>
                <a:ea typeface="+mn-ea"/>
                <a:cs typeface="+mn-ea"/>
                <a:sym typeface="+mn-lt"/>
              </a:rPr>
              <a:t>成果展示</a:t>
            </a:r>
            <a:endParaRPr lang="zh-CN" altLang="en-US" sz="32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9" name="TextBox 58"/>
          <p:cNvSpPr txBox="1"/>
          <p:nvPr/>
        </p:nvSpPr>
        <p:spPr>
          <a:xfrm>
            <a:off x="4627788" y="1185824"/>
            <a:ext cx="469816" cy="6460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bg1"/>
                </a:solidFill>
                <a:cs typeface="+mn-ea"/>
                <a:sym typeface="+mn-lt"/>
              </a:rPr>
              <a:t>1</a:t>
            </a:r>
            <a:endParaRPr lang="zh-CN" altLang="en-US" sz="36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0" name="TextBox 59"/>
          <p:cNvSpPr txBox="1"/>
          <p:nvPr/>
        </p:nvSpPr>
        <p:spPr>
          <a:xfrm>
            <a:off x="4627788" y="2270112"/>
            <a:ext cx="469816" cy="6460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bg1"/>
                </a:solidFill>
                <a:cs typeface="+mn-ea"/>
                <a:sym typeface="+mn-lt"/>
              </a:rPr>
              <a:t>2</a:t>
            </a:r>
            <a:endParaRPr lang="zh-CN" altLang="en-US" sz="36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1" name="TextBox 60"/>
          <p:cNvSpPr txBox="1"/>
          <p:nvPr/>
        </p:nvSpPr>
        <p:spPr>
          <a:xfrm>
            <a:off x="4627788" y="3334407"/>
            <a:ext cx="469816" cy="6460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bg1"/>
                </a:solidFill>
                <a:cs typeface="+mn-ea"/>
                <a:sym typeface="+mn-lt"/>
              </a:rPr>
              <a:t>3</a:t>
            </a:r>
            <a:endParaRPr lang="zh-CN" altLang="en-US" sz="36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2" name="Freeform 27"/>
          <p:cNvSpPr/>
          <p:nvPr/>
        </p:nvSpPr>
        <p:spPr bwMode="auto">
          <a:xfrm>
            <a:off x="4508029" y="4361340"/>
            <a:ext cx="709336" cy="714096"/>
          </a:xfrm>
          <a:custGeom>
            <a:gdLst>
              <a:gd name="T0" fmla="*/ 91 w 865"/>
              <a:gd name="T1" fmla="*/ 0 h 866"/>
              <a:gd name="T2" fmla="*/ 774 w 865"/>
              <a:gd name="T3" fmla="*/ 0 h 866"/>
              <a:gd name="T4" fmla="*/ 865 w 865"/>
              <a:gd name="T5" fmla="*/ 91 h 866"/>
              <a:gd name="T6" fmla="*/ 865 w 865"/>
              <a:gd name="T7" fmla="*/ 775 h 866"/>
              <a:gd name="T8" fmla="*/ 774 w 865"/>
              <a:gd name="T9" fmla="*/ 866 h 866"/>
              <a:gd name="T10" fmla="*/ 91 w 865"/>
              <a:gd name="T11" fmla="*/ 866 h 866"/>
              <a:gd name="T12" fmla="*/ 0 w 865"/>
              <a:gd name="T13" fmla="*/ 775 h 866"/>
              <a:gd name="T14" fmla="*/ 0 w 865"/>
              <a:gd name="T15" fmla="*/ 91 h 866"/>
              <a:gd name="T16" fmla="*/ 91 w 865"/>
              <a:gd name="T17" fmla="*/ 0 h 86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65" h="865">
                <a:moveTo>
                  <a:pt x="91" y="0"/>
                </a:moveTo>
                <a:lnTo>
                  <a:pt x="774" y="0"/>
                </a:lnTo>
                <a:cubicBezTo>
                  <a:pt x="824" y="0"/>
                  <a:pt x="865" y="41"/>
                  <a:pt x="865" y="91"/>
                </a:cubicBezTo>
                <a:lnTo>
                  <a:pt x="865" y="775"/>
                </a:lnTo>
                <a:cubicBezTo>
                  <a:pt x="865" y="825"/>
                  <a:pt x="824" y="866"/>
                  <a:pt x="774" y="866"/>
                </a:cubicBezTo>
                <a:lnTo>
                  <a:pt x="91" y="866"/>
                </a:lnTo>
                <a:cubicBezTo>
                  <a:pt x="41" y="866"/>
                  <a:pt x="0" y="825"/>
                  <a:pt x="0" y="775"/>
                </a:cubicBezTo>
                <a:lnTo>
                  <a:pt x="0" y="91"/>
                </a:lnTo>
                <a:cubicBezTo>
                  <a:pt x="0" y="41"/>
                  <a:pt x="41" y="0"/>
                  <a:pt x="91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04" tIns="45702" rIns="91404" bIns="4570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3" name="Freeform 28"/>
          <p:cNvSpPr/>
          <p:nvPr/>
        </p:nvSpPr>
        <p:spPr bwMode="auto">
          <a:xfrm>
            <a:off x="5574861" y="4361340"/>
            <a:ext cx="3686504" cy="714096"/>
          </a:xfrm>
          <a:custGeom>
            <a:gdLst>
              <a:gd name="T0" fmla="*/ 91 w 8683"/>
              <a:gd name="T1" fmla="*/ 0 h 866"/>
              <a:gd name="T2" fmla="*/ 8591 w 8683"/>
              <a:gd name="T3" fmla="*/ 0 h 866"/>
              <a:gd name="T4" fmla="*/ 8683 w 8683"/>
              <a:gd name="T5" fmla="*/ 91 h 866"/>
              <a:gd name="T6" fmla="*/ 8683 w 8683"/>
              <a:gd name="T7" fmla="*/ 775 h 866"/>
              <a:gd name="T8" fmla="*/ 8591 w 8683"/>
              <a:gd name="T9" fmla="*/ 866 h 866"/>
              <a:gd name="T10" fmla="*/ 91 w 8683"/>
              <a:gd name="T11" fmla="*/ 866 h 866"/>
              <a:gd name="T12" fmla="*/ 0 w 8683"/>
              <a:gd name="T13" fmla="*/ 775 h 866"/>
              <a:gd name="T14" fmla="*/ 0 w 8683"/>
              <a:gd name="T15" fmla="*/ 91 h 866"/>
              <a:gd name="T16" fmla="*/ 91 w 8683"/>
              <a:gd name="T17" fmla="*/ 0 h 86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683" h="865">
                <a:moveTo>
                  <a:pt x="91" y="0"/>
                </a:moveTo>
                <a:lnTo>
                  <a:pt x="8591" y="0"/>
                </a:lnTo>
                <a:cubicBezTo>
                  <a:pt x="8642" y="0"/>
                  <a:pt x="8683" y="41"/>
                  <a:pt x="8683" y="91"/>
                </a:cubicBezTo>
                <a:lnTo>
                  <a:pt x="8683" y="775"/>
                </a:lnTo>
                <a:cubicBezTo>
                  <a:pt x="8683" y="825"/>
                  <a:pt x="8642" y="866"/>
                  <a:pt x="8591" y="866"/>
                </a:cubicBezTo>
                <a:lnTo>
                  <a:pt x="91" y="866"/>
                </a:lnTo>
                <a:cubicBezTo>
                  <a:pt x="41" y="866"/>
                  <a:pt x="0" y="825"/>
                  <a:pt x="0" y="775"/>
                </a:cubicBezTo>
                <a:lnTo>
                  <a:pt x="0" y="91"/>
                </a:lnTo>
                <a:cubicBezTo>
                  <a:pt x="0" y="41"/>
                  <a:pt x="41" y="0"/>
                  <a:pt x="91" y="0"/>
                </a:cubicBezTo>
                <a:close/>
              </a:path>
            </a:pathLst>
          </a:custGeom>
          <a:solidFill>
            <a:srgbClr val="FFFFFF"/>
          </a:solidFill>
          <a:ln w="9525" cap="flat">
            <a:solidFill>
              <a:schemeClr val="accent2"/>
            </a:solidFill>
            <a:prstDash val="solid"/>
            <a:miter lim="800000"/>
          </a:ln>
        </p:spPr>
        <p:txBody>
          <a:bodyPr vert="horz" wrap="square" lIns="91404" tIns="45702" rIns="91404" bIns="4570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cs typeface="+mn-ea"/>
              <a:sym typeface="+mn-lt"/>
            </a:endParaRPr>
          </a:p>
        </p:txBody>
      </p:sp>
      <p:sp>
        <p:nvSpPr>
          <p:cNvPr id="34" name="TextBox 55"/>
          <p:cNvSpPr txBox="1"/>
          <p:nvPr/>
        </p:nvSpPr>
        <p:spPr>
          <a:xfrm>
            <a:off x="6007054" y="4420359"/>
            <a:ext cx="2822119" cy="584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mtClean="0">
                <a:latin typeface="+mn-lt"/>
                <a:ea typeface="+mn-ea"/>
                <a:cs typeface="+mn-ea"/>
                <a:sym typeface="+mn-lt"/>
              </a:rPr>
              <a:t>存在不足</a:t>
            </a:r>
            <a:endParaRPr lang="zh-CN" altLang="en-US" sz="32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5" name="TextBox 60"/>
          <p:cNvSpPr txBox="1"/>
          <p:nvPr/>
        </p:nvSpPr>
        <p:spPr>
          <a:xfrm>
            <a:off x="4627788" y="4373093"/>
            <a:ext cx="469816" cy="6460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bg1"/>
                </a:solidFill>
                <a:cs typeface="+mn-ea"/>
                <a:sym typeface="+mn-lt"/>
              </a:rPr>
              <a:t>4</a:t>
            </a:r>
            <a:endParaRPr lang="zh-CN" altLang="en-US" sz="36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6" name="Freeform 27"/>
          <p:cNvSpPr/>
          <p:nvPr/>
        </p:nvSpPr>
        <p:spPr bwMode="auto">
          <a:xfrm>
            <a:off x="4508029" y="5400026"/>
            <a:ext cx="709336" cy="714096"/>
          </a:xfrm>
          <a:custGeom>
            <a:gdLst>
              <a:gd name="T0" fmla="*/ 91 w 865"/>
              <a:gd name="T1" fmla="*/ 0 h 866"/>
              <a:gd name="T2" fmla="*/ 774 w 865"/>
              <a:gd name="T3" fmla="*/ 0 h 866"/>
              <a:gd name="T4" fmla="*/ 865 w 865"/>
              <a:gd name="T5" fmla="*/ 91 h 866"/>
              <a:gd name="T6" fmla="*/ 865 w 865"/>
              <a:gd name="T7" fmla="*/ 775 h 866"/>
              <a:gd name="T8" fmla="*/ 774 w 865"/>
              <a:gd name="T9" fmla="*/ 866 h 866"/>
              <a:gd name="T10" fmla="*/ 91 w 865"/>
              <a:gd name="T11" fmla="*/ 866 h 866"/>
              <a:gd name="T12" fmla="*/ 0 w 865"/>
              <a:gd name="T13" fmla="*/ 775 h 866"/>
              <a:gd name="T14" fmla="*/ 0 w 865"/>
              <a:gd name="T15" fmla="*/ 91 h 866"/>
              <a:gd name="T16" fmla="*/ 91 w 865"/>
              <a:gd name="T17" fmla="*/ 0 h 86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65" h="865">
                <a:moveTo>
                  <a:pt x="91" y="0"/>
                </a:moveTo>
                <a:lnTo>
                  <a:pt x="774" y="0"/>
                </a:lnTo>
                <a:cubicBezTo>
                  <a:pt x="824" y="0"/>
                  <a:pt x="865" y="41"/>
                  <a:pt x="865" y="91"/>
                </a:cubicBezTo>
                <a:lnTo>
                  <a:pt x="865" y="775"/>
                </a:lnTo>
                <a:cubicBezTo>
                  <a:pt x="865" y="825"/>
                  <a:pt x="824" y="866"/>
                  <a:pt x="774" y="866"/>
                </a:cubicBezTo>
                <a:lnTo>
                  <a:pt x="91" y="866"/>
                </a:lnTo>
                <a:cubicBezTo>
                  <a:pt x="41" y="866"/>
                  <a:pt x="0" y="825"/>
                  <a:pt x="0" y="775"/>
                </a:cubicBezTo>
                <a:lnTo>
                  <a:pt x="0" y="91"/>
                </a:lnTo>
                <a:cubicBezTo>
                  <a:pt x="0" y="41"/>
                  <a:pt x="41" y="0"/>
                  <a:pt x="91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04" tIns="45702" rIns="91404" bIns="4570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7" name="Freeform 28"/>
          <p:cNvSpPr/>
          <p:nvPr/>
        </p:nvSpPr>
        <p:spPr bwMode="auto">
          <a:xfrm>
            <a:off x="5574861" y="5400026"/>
            <a:ext cx="3686504" cy="714096"/>
          </a:xfrm>
          <a:custGeom>
            <a:gdLst>
              <a:gd name="T0" fmla="*/ 91 w 8683"/>
              <a:gd name="T1" fmla="*/ 0 h 866"/>
              <a:gd name="T2" fmla="*/ 8591 w 8683"/>
              <a:gd name="T3" fmla="*/ 0 h 866"/>
              <a:gd name="T4" fmla="*/ 8683 w 8683"/>
              <a:gd name="T5" fmla="*/ 91 h 866"/>
              <a:gd name="T6" fmla="*/ 8683 w 8683"/>
              <a:gd name="T7" fmla="*/ 775 h 866"/>
              <a:gd name="T8" fmla="*/ 8591 w 8683"/>
              <a:gd name="T9" fmla="*/ 866 h 866"/>
              <a:gd name="T10" fmla="*/ 91 w 8683"/>
              <a:gd name="T11" fmla="*/ 866 h 866"/>
              <a:gd name="T12" fmla="*/ 0 w 8683"/>
              <a:gd name="T13" fmla="*/ 775 h 866"/>
              <a:gd name="T14" fmla="*/ 0 w 8683"/>
              <a:gd name="T15" fmla="*/ 91 h 866"/>
              <a:gd name="T16" fmla="*/ 91 w 8683"/>
              <a:gd name="T17" fmla="*/ 0 h 86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683" h="865">
                <a:moveTo>
                  <a:pt x="91" y="0"/>
                </a:moveTo>
                <a:lnTo>
                  <a:pt x="8591" y="0"/>
                </a:lnTo>
                <a:cubicBezTo>
                  <a:pt x="8642" y="0"/>
                  <a:pt x="8683" y="41"/>
                  <a:pt x="8683" y="91"/>
                </a:cubicBezTo>
                <a:lnTo>
                  <a:pt x="8683" y="775"/>
                </a:lnTo>
                <a:cubicBezTo>
                  <a:pt x="8683" y="825"/>
                  <a:pt x="8642" y="866"/>
                  <a:pt x="8591" y="866"/>
                </a:cubicBezTo>
                <a:lnTo>
                  <a:pt x="91" y="866"/>
                </a:lnTo>
                <a:cubicBezTo>
                  <a:pt x="41" y="866"/>
                  <a:pt x="0" y="825"/>
                  <a:pt x="0" y="775"/>
                </a:cubicBezTo>
                <a:lnTo>
                  <a:pt x="0" y="91"/>
                </a:lnTo>
                <a:cubicBezTo>
                  <a:pt x="0" y="41"/>
                  <a:pt x="41" y="0"/>
                  <a:pt x="91" y="0"/>
                </a:cubicBezTo>
                <a:close/>
              </a:path>
            </a:pathLst>
          </a:custGeom>
          <a:solidFill>
            <a:srgbClr val="FFFFFF"/>
          </a:solidFill>
          <a:ln w="9525" cap="flat">
            <a:solidFill>
              <a:schemeClr val="accent2"/>
            </a:solidFill>
            <a:prstDash val="solid"/>
            <a:miter lim="800000"/>
          </a:ln>
        </p:spPr>
        <p:txBody>
          <a:bodyPr vert="horz" wrap="square" lIns="91404" tIns="45702" rIns="91404" bIns="45702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>
              <a:cs typeface="+mn-ea"/>
              <a:sym typeface="+mn-lt"/>
            </a:endParaRPr>
          </a:p>
        </p:txBody>
      </p:sp>
      <p:sp>
        <p:nvSpPr>
          <p:cNvPr id="38" name="TextBox 55"/>
          <p:cNvSpPr txBox="1"/>
          <p:nvPr/>
        </p:nvSpPr>
        <p:spPr>
          <a:xfrm>
            <a:off x="6007054" y="5459045"/>
            <a:ext cx="2822119" cy="584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mtClean="0">
                <a:latin typeface="+mn-lt"/>
                <a:ea typeface="+mn-ea"/>
                <a:cs typeface="+mn-ea"/>
                <a:sym typeface="+mn-lt"/>
              </a:rPr>
              <a:t>教学规划</a:t>
            </a:r>
            <a:endParaRPr lang="zh-CN" altLang="en-US" sz="32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9" name="TextBox 60"/>
          <p:cNvSpPr txBox="1"/>
          <p:nvPr/>
        </p:nvSpPr>
        <p:spPr>
          <a:xfrm>
            <a:off x="4627788" y="5411779"/>
            <a:ext cx="4619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bg1"/>
                </a:solidFill>
                <a:cs typeface="+mn-ea"/>
                <a:sym typeface="+mn-lt"/>
              </a:rPr>
              <a:t>5</a:t>
            </a:r>
            <a:endParaRPr lang="zh-CN" altLang="en-US" sz="36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0" name="TextBox 33"/>
          <p:cNvSpPr txBox="1"/>
          <p:nvPr/>
        </p:nvSpPr>
        <p:spPr>
          <a:xfrm>
            <a:off x="2626687" y="1696613"/>
            <a:ext cx="1292662" cy="234103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7200" b="1">
                <a:solidFill>
                  <a:schemeClr val="accent1">
                    <a:lumMod val="50000"/>
                  </a:schemeClr>
                </a:solidFill>
                <a:cs typeface="+mn-ea"/>
                <a:sym typeface="+mn-lt"/>
              </a:rPr>
              <a:t>目录</a:t>
            </a:r>
            <a:endParaRPr lang="zh-CN" altLang="en-US" sz="7200" b="1">
              <a:solidFill>
                <a:schemeClr val="accent1">
                  <a:lumMod val="50000"/>
                </a:scheme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dur="5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dur="5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900"/>
                            </p:stCondLst>
                            <p:childTnLst>
                              <p:par>
                                <p:cTn id="46" presetID="31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4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300"/>
                            </p:stCondLst>
                            <p:childTnLst>
                              <p:par>
                                <p:cTn id="5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2800"/>
                            </p:stCondLst>
                            <p:childTnLst>
                              <p:par>
                                <p:cTn id="57" presetID="31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4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4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4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3200"/>
                            </p:stCondLst>
                            <p:childTnLst>
                              <p:par>
                                <p:cTn id="6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3700"/>
                            </p:stCondLst>
                            <p:childTnLst>
                              <p:par>
                                <p:cTn id="68" presetID="31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4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4100"/>
                            </p:stCondLst>
                            <p:childTnLst>
                              <p:par>
                                <p:cTn id="7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4600"/>
                            </p:stCondLst>
                            <p:childTnLst>
                              <p:par>
                                <p:cTn id="79" presetID="31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4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4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4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4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8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" presetClass="entr" presetSubtype="8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2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5900"/>
                            </p:stCondLst>
                            <p:childTnLst>
                              <p:par>
                                <p:cTn id="98" presetID="31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4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4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4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4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6300"/>
                            </p:stCondLst>
                            <p:childTnLst>
                              <p:par>
                                <p:cTn id="10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6800"/>
                            </p:stCondLst>
                            <p:childTnLst>
                              <p:par>
                                <p:cTn id="10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0" grpId="0"/>
      <p:bldP spid="21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hidden="1"/>
          <p:cNvSpPr txBox="1"/>
          <p:nvPr/>
        </p:nvSpPr>
        <p:spPr>
          <a:xfrm>
            <a:off x="0" y="149731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noFill/>
                <a:cs typeface="+mn-ea"/>
                <a:sym typeface="+mn-lt"/>
              </a:rPr>
              <a:t>BY YUSHEN</a:t>
            </a:r>
            <a:endParaRPr lang="zh-CN" altLang="en-US">
              <a:noFill/>
              <a:cs typeface="+mn-ea"/>
              <a:sym typeface="+mn-lt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6291" y="4260717"/>
            <a:ext cx="3005709" cy="2597282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803912" cy="19933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283" t="51227"/>
          <a:stretch>
            <a:fillRect/>
          </a:stretch>
        </p:blipFill>
        <p:spPr>
          <a:xfrm>
            <a:off x="9702602" y="2741637"/>
            <a:ext cx="1973086" cy="3859291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794" y="3682095"/>
            <a:ext cx="3183553" cy="32928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159" y="2496290"/>
            <a:ext cx="1188823" cy="48805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890963" y="537509"/>
            <a:ext cx="1609622" cy="168838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23" t="15606" r="2954" b="18258"/>
          <a:stretch>
            <a:fillRect/>
          </a:stretch>
        </p:blipFill>
        <p:spPr>
          <a:xfrm rot="16200000">
            <a:off x="5822637" y="5117200"/>
            <a:ext cx="572534" cy="2221433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8" t="71475" r="77479"/>
          <a:stretch>
            <a:fillRect/>
          </a:stretch>
        </p:blipFill>
        <p:spPr>
          <a:xfrm rot="2384264">
            <a:off x="5387574" y="7412"/>
            <a:ext cx="1863090" cy="1362826"/>
          </a:xfrm>
          <a:prstGeom prst="rect">
            <a:avLst/>
          </a:prstGeom>
        </p:spPr>
      </p:pic>
      <p:sp>
        <p:nvSpPr>
          <p:cNvPr id="16" name="PA_01 3"/>
          <p:cNvSpPr txBox="1"/>
          <p:nvPr>
            <p:custDataLst>
              <p:tags r:id="rId10"/>
            </p:custDataLst>
          </p:nvPr>
        </p:nvSpPr>
        <p:spPr>
          <a:xfrm>
            <a:off x="2873012" y="2065926"/>
            <a:ext cx="66140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800" b="1" spc="300" smtClean="0">
                <a:solidFill>
                  <a:schemeClr val="accent1"/>
                </a:solidFill>
                <a:cs typeface="+mn-ea"/>
                <a:sym typeface="+mn-lt"/>
              </a:rPr>
              <a:t>教育工作</a:t>
            </a:r>
            <a:endParaRPr lang="zh-CN" altLang="en-US" sz="8800" b="1" spc="300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19" name="PA_01 13"/>
          <p:cNvSpPr txBox="1"/>
          <p:nvPr>
            <p:custDataLst>
              <p:tags r:id="rId11"/>
            </p:custDataLst>
          </p:nvPr>
        </p:nvSpPr>
        <p:spPr>
          <a:xfrm>
            <a:off x="3334208" y="4256116"/>
            <a:ext cx="5657390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 smtClean="0">
                <a:solidFill>
                  <a:schemeClr val="bg1"/>
                </a:solidFill>
                <a:cs typeface="+mn-ea"/>
                <a:sym typeface="+mn-lt"/>
              </a:rPr>
              <a:t>EDUCATIONAL WORK</a:t>
            </a:r>
            <a:endParaRPr lang="zh-CN" altLang="en-US" sz="2400">
              <a:solidFill>
                <a:schemeClr val="bg1"/>
              </a:solidFill>
              <a:cs typeface="+mn-ea"/>
              <a:sym typeface="+mn-lt"/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2926518" y="3712822"/>
            <a:ext cx="6472771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3" presetClass="entr" presetSubtype="52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Freeform 29"/>
          <p:cNvSpPr/>
          <p:nvPr/>
        </p:nvSpPr>
        <p:spPr bwMode="auto">
          <a:xfrm>
            <a:off x="9133420" y="5271196"/>
            <a:ext cx="143933" cy="2117"/>
          </a:xfrm>
          <a:custGeom>
            <a:cxnLst>
              <a:cxn ang="0">
                <a:pos x="0" y="0"/>
              </a:cxn>
              <a:cxn ang="0">
                <a:pos x="68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 w="68">
                <a:moveTo>
                  <a:pt x="0" y="0"/>
                </a:moveTo>
                <a:lnTo>
                  <a:pt x="68" y="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</a:ln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3555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51" name="Group 134"/>
          <p:cNvGrpSpPr/>
          <p:nvPr/>
        </p:nvGrpSpPr>
        <p:grpSpPr>
          <a:xfrm>
            <a:off x="5051036" y="3315464"/>
            <a:ext cx="2089928" cy="3231617"/>
            <a:chOff x="3606801" y="1272140"/>
            <a:chExt cx="1920875" cy="2970213"/>
          </a:xfrm>
        </p:grpSpPr>
        <p:sp>
          <p:nvSpPr>
            <p:cNvPr id="70" name="Freeform 37"/>
            <p:cNvSpPr/>
            <p:nvPr/>
          </p:nvSpPr>
          <p:spPr bwMode="auto">
            <a:xfrm>
              <a:off x="4586288" y="1272140"/>
              <a:ext cx="885825" cy="628650"/>
            </a:xfrm>
            <a:custGeom>
              <a:cxnLst>
                <a:cxn ang="0">
                  <a:pos x="626" y="266"/>
                </a:cxn>
                <a:cxn ang="0">
                  <a:pos x="839" y="594"/>
                </a:cxn>
                <a:cxn ang="0">
                  <a:pos x="0" y="594"/>
                </a:cxn>
                <a:cxn ang="0">
                  <a:pos x="0" y="0"/>
                </a:cxn>
                <a:cxn ang="0">
                  <a:pos x="626" y="266"/>
                </a:cxn>
              </a:cxnLst>
              <a:rect l="0" t="0" r="r" b="b"/>
              <a:pathLst>
                <a:path w="839" h="594">
                  <a:moveTo>
                    <a:pt x="626" y="266"/>
                  </a:moveTo>
                  <a:cubicBezTo>
                    <a:pt x="724" y="364"/>
                    <a:pt x="795" y="473"/>
                    <a:pt x="839" y="594"/>
                  </a:cubicBezTo>
                  <a:cubicBezTo>
                    <a:pt x="0" y="594"/>
                    <a:pt x="0" y="594"/>
                    <a:pt x="0" y="59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44" y="4"/>
                    <a:pt x="452" y="92"/>
                    <a:pt x="626" y="266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3555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71" name="Group 104"/>
            <p:cNvGrpSpPr/>
            <p:nvPr/>
          </p:nvGrpSpPr>
          <p:grpSpPr>
            <a:xfrm>
              <a:off x="4089401" y="3400978"/>
              <a:ext cx="963612" cy="841375"/>
              <a:chOff x="4089401" y="2825751"/>
              <a:chExt cx="963612" cy="841375"/>
            </a:xfrm>
            <a:solidFill>
              <a:schemeClr val="tx1">
                <a:lumMod val="65000"/>
                <a:lumOff val="35000"/>
              </a:schemeClr>
            </a:solidFill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grpSpPr>
          <p:sp>
            <p:nvSpPr>
              <p:cNvPr id="88" name="Freeform 36"/>
              <p:cNvSpPr/>
              <p:nvPr/>
            </p:nvSpPr>
            <p:spPr bwMode="auto">
              <a:xfrm>
                <a:off x="4203701" y="3382963"/>
                <a:ext cx="736600" cy="284163"/>
              </a:xfrm>
              <a:custGeom>
                <a:cxnLst>
                  <a:cxn ang="0">
                    <a:pos x="682" y="13"/>
                  </a:cxn>
                  <a:cxn ang="0">
                    <a:pos x="696" y="47"/>
                  </a:cxn>
                  <a:cxn ang="0">
                    <a:pos x="682" y="80"/>
                  </a:cxn>
                  <a:cxn ang="0">
                    <a:pos x="649" y="94"/>
                  </a:cxn>
                  <a:cxn ang="0">
                    <a:pos x="596" y="94"/>
                  </a:cxn>
                  <a:cxn ang="0">
                    <a:pos x="446" y="194"/>
                  </a:cxn>
                  <a:cxn ang="0">
                    <a:pos x="410" y="213"/>
                  </a:cxn>
                  <a:cxn ang="0">
                    <a:pos x="411" y="221"/>
                  </a:cxn>
                  <a:cxn ang="0">
                    <a:pos x="411" y="249"/>
                  </a:cxn>
                  <a:cxn ang="0">
                    <a:pos x="349" y="268"/>
                  </a:cxn>
                  <a:cxn ang="0">
                    <a:pos x="285" y="249"/>
                  </a:cxn>
                  <a:cxn ang="0">
                    <a:pos x="285" y="221"/>
                  </a:cxn>
                  <a:cxn ang="0">
                    <a:pos x="286" y="212"/>
                  </a:cxn>
                  <a:cxn ang="0">
                    <a:pos x="245" y="194"/>
                  </a:cxn>
                  <a:cxn ang="0">
                    <a:pos x="89" y="94"/>
                  </a:cxn>
                  <a:cxn ang="0">
                    <a:pos x="47" y="94"/>
                  </a:cxn>
                  <a:cxn ang="0">
                    <a:pos x="14" y="80"/>
                  </a:cxn>
                  <a:cxn ang="0">
                    <a:pos x="0" y="47"/>
                  </a:cxn>
                  <a:cxn ang="0">
                    <a:pos x="14" y="13"/>
                  </a:cxn>
                  <a:cxn ang="0">
                    <a:pos x="47" y="0"/>
                  </a:cxn>
                  <a:cxn ang="0">
                    <a:pos x="649" y="0"/>
                  </a:cxn>
                  <a:cxn ang="0">
                    <a:pos x="682" y="13"/>
                  </a:cxn>
                </a:cxnLst>
                <a:rect l="0" t="0" r="r" b="b"/>
                <a:pathLst>
                  <a:path w="696" h="268">
                    <a:moveTo>
                      <a:pt x="682" y="13"/>
                    </a:moveTo>
                    <a:cubicBezTo>
                      <a:pt x="691" y="23"/>
                      <a:pt x="696" y="34"/>
                      <a:pt x="696" y="47"/>
                    </a:cubicBezTo>
                    <a:cubicBezTo>
                      <a:pt x="696" y="60"/>
                      <a:pt x="691" y="71"/>
                      <a:pt x="682" y="80"/>
                    </a:cubicBezTo>
                    <a:cubicBezTo>
                      <a:pt x="673" y="89"/>
                      <a:pt x="662" y="94"/>
                      <a:pt x="649" y="94"/>
                    </a:cubicBezTo>
                    <a:cubicBezTo>
                      <a:pt x="596" y="94"/>
                      <a:pt x="596" y="94"/>
                      <a:pt x="596" y="94"/>
                    </a:cubicBezTo>
                    <a:cubicBezTo>
                      <a:pt x="555" y="128"/>
                      <a:pt x="505" y="161"/>
                      <a:pt x="446" y="194"/>
                    </a:cubicBezTo>
                    <a:cubicBezTo>
                      <a:pt x="434" y="200"/>
                      <a:pt x="423" y="206"/>
                      <a:pt x="410" y="213"/>
                    </a:cubicBezTo>
                    <a:cubicBezTo>
                      <a:pt x="411" y="215"/>
                      <a:pt x="411" y="218"/>
                      <a:pt x="411" y="221"/>
                    </a:cubicBezTo>
                    <a:cubicBezTo>
                      <a:pt x="411" y="249"/>
                      <a:pt x="411" y="249"/>
                      <a:pt x="411" y="249"/>
                    </a:cubicBezTo>
                    <a:cubicBezTo>
                      <a:pt x="390" y="262"/>
                      <a:pt x="370" y="268"/>
                      <a:pt x="349" y="268"/>
                    </a:cubicBezTo>
                    <a:cubicBezTo>
                      <a:pt x="328" y="268"/>
                      <a:pt x="306" y="262"/>
                      <a:pt x="285" y="249"/>
                    </a:cubicBezTo>
                    <a:cubicBezTo>
                      <a:pt x="285" y="221"/>
                      <a:pt x="285" y="221"/>
                      <a:pt x="285" y="221"/>
                    </a:cubicBezTo>
                    <a:cubicBezTo>
                      <a:pt x="285" y="218"/>
                      <a:pt x="285" y="215"/>
                      <a:pt x="286" y="212"/>
                    </a:cubicBezTo>
                    <a:cubicBezTo>
                      <a:pt x="272" y="206"/>
                      <a:pt x="258" y="200"/>
                      <a:pt x="245" y="194"/>
                    </a:cubicBezTo>
                    <a:cubicBezTo>
                      <a:pt x="189" y="166"/>
                      <a:pt x="137" y="133"/>
                      <a:pt x="89" y="94"/>
                    </a:cubicBezTo>
                    <a:cubicBezTo>
                      <a:pt x="47" y="94"/>
                      <a:pt x="47" y="94"/>
                      <a:pt x="47" y="94"/>
                    </a:cubicBezTo>
                    <a:cubicBezTo>
                      <a:pt x="34" y="94"/>
                      <a:pt x="23" y="89"/>
                      <a:pt x="14" y="80"/>
                    </a:cubicBezTo>
                    <a:cubicBezTo>
                      <a:pt x="5" y="71"/>
                      <a:pt x="0" y="60"/>
                      <a:pt x="0" y="47"/>
                    </a:cubicBezTo>
                    <a:cubicBezTo>
                      <a:pt x="0" y="34"/>
                      <a:pt x="5" y="23"/>
                      <a:pt x="14" y="13"/>
                    </a:cubicBezTo>
                    <a:cubicBezTo>
                      <a:pt x="23" y="4"/>
                      <a:pt x="34" y="0"/>
                      <a:pt x="47" y="0"/>
                    </a:cubicBezTo>
                    <a:cubicBezTo>
                      <a:pt x="649" y="0"/>
                      <a:pt x="649" y="0"/>
                      <a:pt x="649" y="0"/>
                    </a:cubicBezTo>
                    <a:cubicBezTo>
                      <a:pt x="662" y="0"/>
                      <a:pt x="673" y="4"/>
                      <a:pt x="682" y="13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3555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89" name="Freeform 38"/>
              <p:cNvSpPr>
                <a:spLocks noEditPoints="1"/>
              </p:cNvSpPr>
              <p:nvPr/>
            </p:nvSpPr>
            <p:spPr bwMode="auto">
              <a:xfrm>
                <a:off x="4089401" y="2825751"/>
                <a:ext cx="496888" cy="500063"/>
              </a:xfrm>
              <a:custGeom>
                <a:cxnLst>
                  <a:cxn ang="0">
                    <a:pos x="471" y="0"/>
                  </a:cxn>
                  <a:cxn ang="0">
                    <a:pos x="471" y="126"/>
                  </a:cxn>
                  <a:cxn ang="0">
                    <a:pos x="64" y="126"/>
                  </a:cxn>
                  <a:cxn ang="0">
                    <a:pos x="19" y="107"/>
                  </a:cxn>
                  <a:cxn ang="0">
                    <a:pos x="1" y="63"/>
                  </a:cxn>
                  <a:cxn ang="0">
                    <a:pos x="19" y="18"/>
                  </a:cxn>
                  <a:cxn ang="0">
                    <a:pos x="64" y="0"/>
                  </a:cxn>
                  <a:cxn ang="0">
                    <a:pos x="471" y="0"/>
                  </a:cxn>
                  <a:cxn ang="0">
                    <a:pos x="471" y="175"/>
                  </a:cxn>
                  <a:cxn ang="0">
                    <a:pos x="471" y="301"/>
                  </a:cxn>
                  <a:cxn ang="0">
                    <a:pos x="63" y="301"/>
                  </a:cxn>
                  <a:cxn ang="0">
                    <a:pos x="18" y="282"/>
                  </a:cxn>
                  <a:cxn ang="0">
                    <a:pos x="0" y="238"/>
                  </a:cxn>
                  <a:cxn ang="0">
                    <a:pos x="0" y="237"/>
                  </a:cxn>
                  <a:cxn ang="0">
                    <a:pos x="18" y="193"/>
                  </a:cxn>
                  <a:cxn ang="0">
                    <a:pos x="63" y="175"/>
                  </a:cxn>
                  <a:cxn ang="0">
                    <a:pos x="471" y="175"/>
                  </a:cxn>
                  <a:cxn ang="0">
                    <a:pos x="471" y="347"/>
                  </a:cxn>
                  <a:cxn ang="0">
                    <a:pos x="471" y="473"/>
                  </a:cxn>
                  <a:cxn ang="0">
                    <a:pos x="64" y="473"/>
                  </a:cxn>
                  <a:cxn ang="0">
                    <a:pos x="20" y="455"/>
                  </a:cxn>
                  <a:cxn ang="0">
                    <a:pos x="1" y="410"/>
                  </a:cxn>
                  <a:cxn ang="0">
                    <a:pos x="20" y="365"/>
                  </a:cxn>
                  <a:cxn ang="0">
                    <a:pos x="64" y="347"/>
                  </a:cxn>
                  <a:cxn ang="0">
                    <a:pos x="471" y="347"/>
                  </a:cxn>
                </a:cxnLst>
                <a:rect l="0" t="0" r="r" b="b"/>
                <a:pathLst>
                  <a:path w="471" h="472">
                    <a:moveTo>
                      <a:pt x="471" y="0"/>
                    </a:moveTo>
                    <a:cubicBezTo>
                      <a:pt x="471" y="126"/>
                      <a:pt x="471" y="126"/>
                      <a:pt x="471" y="126"/>
                    </a:cubicBezTo>
                    <a:cubicBezTo>
                      <a:pt x="64" y="126"/>
                      <a:pt x="64" y="126"/>
                      <a:pt x="64" y="126"/>
                    </a:cubicBezTo>
                    <a:cubicBezTo>
                      <a:pt x="46" y="126"/>
                      <a:pt x="32" y="120"/>
                      <a:pt x="19" y="107"/>
                    </a:cubicBezTo>
                    <a:cubicBezTo>
                      <a:pt x="7" y="95"/>
                      <a:pt x="1" y="80"/>
                      <a:pt x="1" y="63"/>
                    </a:cubicBezTo>
                    <a:cubicBezTo>
                      <a:pt x="1" y="45"/>
                      <a:pt x="7" y="30"/>
                      <a:pt x="19" y="18"/>
                    </a:cubicBezTo>
                    <a:cubicBezTo>
                      <a:pt x="32" y="6"/>
                      <a:pt x="46" y="0"/>
                      <a:pt x="64" y="0"/>
                    </a:cubicBezTo>
                    <a:lnTo>
                      <a:pt x="471" y="0"/>
                    </a:lnTo>
                    <a:close/>
                    <a:moveTo>
                      <a:pt x="471" y="175"/>
                    </a:moveTo>
                    <a:cubicBezTo>
                      <a:pt x="471" y="301"/>
                      <a:pt x="471" y="301"/>
                      <a:pt x="471" y="301"/>
                    </a:cubicBezTo>
                    <a:cubicBezTo>
                      <a:pt x="63" y="301"/>
                      <a:pt x="63" y="301"/>
                      <a:pt x="63" y="301"/>
                    </a:cubicBezTo>
                    <a:cubicBezTo>
                      <a:pt x="46" y="301"/>
                      <a:pt x="31" y="295"/>
                      <a:pt x="18" y="282"/>
                    </a:cubicBezTo>
                    <a:cubicBezTo>
                      <a:pt x="6" y="270"/>
                      <a:pt x="0" y="255"/>
                      <a:pt x="0" y="238"/>
                    </a:cubicBezTo>
                    <a:cubicBezTo>
                      <a:pt x="0" y="237"/>
                      <a:pt x="0" y="237"/>
                      <a:pt x="0" y="237"/>
                    </a:cubicBezTo>
                    <a:cubicBezTo>
                      <a:pt x="0" y="220"/>
                      <a:pt x="6" y="206"/>
                      <a:pt x="18" y="193"/>
                    </a:cubicBezTo>
                    <a:cubicBezTo>
                      <a:pt x="31" y="181"/>
                      <a:pt x="46" y="175"/>
                      <a:pt x="63" y="175"/>
                    </a:cubicBezTo>
                    <a:lnTo>
                      <a:pt x="471" y="175"/>
                    </a:lnTo>
                    <a:close/>
                    <a:moveTo>
                      <a:pt x="471" y="347"/>
                    </a:moveTo>
                    <a:cubicBezTo>
                      <a:pt x="471" y="473"/>
                      <a:pt x="471" y="473"/>
                      <a:pt x="471" y="473"/>
                    </a:cubicBezTo>
                    <a:cubicBezTo>
                      <a:pt x="64" y="473"/>
                      <a:pt x="64" y="473"/>
                      <a:pt x="64" y="473"/>
                    </a:cubicBezTo>
                    <a:cubicBezTo>
                      <a:pt x="47" y="473"/>
                      <a:pt x="32" y="467"/>
                      <a:pt x="20" y="455"/>
                    </a:cubicBezTo>
                    <a:cubicBezTo>
                      <a:pt x="7" y="442"/>
                      <a:pt x="1" y="428"/>
                      <a:pt x="1" y="410"/>
                    </a:cubicBezTo>
                    <a:cubicBezTo>
                      <a:pt x="1" y="393"/>
                      <a:pt x="7" y="378"/>
                      <a:pt x="20" y="365"/>
                    </a:cubicBezTo>
                    <a:cubicBezTo>
                      <a:pt x="32" y="353"/>
                      <a:pt x="47" y="347"/>
                      <a:pt x="64" y="347"/>
                    </a:cubicBezTo>
                    <a:lnTo>
                      <a:pt x="471" y="347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3555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90" name="Freeform 39"/>
              <p:cNvSpPr>
                <a:spLocks noEditPoints="1"/>
              </p:cNvSpPr>
              <p:nvPr/>
            </p:nvSpPr>
            <p:spPr bwMode="auto">
              <a:xfrm>
                <a:off x="4586288" y="2825751"/>
                <a:ext cx="466725" cy="500063"/>
              </a:xfrm>
              <a:custGeom>
                <a:cxnLst>
                  <a:cxn ang="0">
                    <a:pos x="0" y="473"/>
                  </a:cxn>
                  <a:cxn ang="0">
                    <a:pos x="0" y="347"/>
                  </a:cxn>
                  <a:cxn ang="0">
                    <a:pos x="378" y="347"/>
                  </a:cxn>
                  <a:cxn ang="0">
                    <a:pos x="422" y="365"/>
                  </a:cxn>
                  <a:cxn ang="0">
                    <a:pos x="441" y="410"/>
                  </a:cxn>
                  <a:cxn ang="0">
                    <a:pos x="422" y="455"/>
                  </a:cxn>
                  <a:cxn ang="0">
                    <a:pos x="378" y="473"/>
                  </a:cxn>
                  <a:cxn ang="0">
                    <a:pos x="0" y="473"/>
                  </a:cxn>
                  <a:cxn ang="0">
                    <a:pos x="0" y="175"/>
                  </a:cxn>
                  <a:cxn ang="0">
                    <a:pos x="376" y="175"/>
                  </a:cxn>
                  <a:cxn ang="0">
                    <a:pos x="421" y="193"/>
                  </a:cxn>
                  <a:cxn ang="0">
                    <a:pos x="440" y="237"/>
                  </a:cxn>
                  <a:cxn ang="0">
                    <a:pos x="440" y="238"/>
                  </a:cxn>
                  <a:cxn ang="0">
                    <a:pos x="421" y="282"/>
                  </a:cxn>
                  <a:cxn ang="0">
                    <a:pos x="376" y="301"/>
                  </a:cxn>
                  <a:cxn ang="0">
                    <a:pos x="0" y="301"/>
                  </a:cxn>
                  <a:cxn ang="0">
                    <a:pos x="0" y="175"/>
                  </a:cxn>
                  <a:cxn ang="0">
                    <a:pos x="0" y="0"/>
                  </a:cxn>
                  <a:cxn ang="0">
                    <a:pos x="377" y="0"/>
                  </a:cxn>
                  <a:cxn ang="0">
                    <a:pos x="422" y="18"/>
                  </a:cxn>
                  <a:cxn ang="0">
                    <a:pos x="440" y="63"/>
                  </a:cxn>
                  <a:cxn ang="0">
                    <a:pos x="422" y="107"/>
                  </a:cxn>
                  <a:cxn ang="0">
                    <a:pos x="377" y="126"/>
                  </a:cxn>
                  <a:cxn ang="0">
                    <a:pos x="0" y="126"/>
                  </a:cxn>
                  <a:cxn ang="0">
                    <a:pos x="0" y="0"/>
                  </a:cxn>
                </a:cxnLst>
                <a:rect l="0" t="0" r="r" b="b"/>
                <a:pathLst>
                  <a:path w="441" h="472">
                    <a:moveTo>
                      <a:pt x="0" y="473"/>
                    </a:moveTo>
                    <a:cubicBezTo>
                      <a:pt x="0" y="347"/>
                      <a:pt x="0" y="347"/>
                      <a:pt x="0" y="347"/>
                    </a:cubicBezTo>
                    <a:cubicBezTo>
                      <a:pt x="378" y="347"/>
                      <a:pt x="378" y="347"/>
                      <a:pt x="378" y="347"/>
                    </a:cubicBezTo>
                    <a:cubicBezTo>
                      <a:pt x="395" y="347"/>
                      <a:pt x="410" y="353"/>
                      <a:pt x="422" y="365"/>
                    </a:cubicBezTo>
                    <a:cubicBezTo>
                      <a:pt x="434" y="378"/>
                      <a:pt x="441" y="393"/>
                      <a:pt x="441" y="410"/>
                    </a:cubicBezTo>
                    <a:cubicBezTo>
                      <a:pt x="441" y="428"/>
                      <a:pt x="434" y="442"/>
                      <a:pt x="422" y="455"/>
                    </a:cubicBezTo>
                    <a:cubicBezTo>
                      <a:pt x="410" y="467"/>
                      <a:pt x="395" y="473"/>
                      <a:pt x="378" y="473"/>
                    </a:cubicBezTo>
                    <a:lnTo>
                      <a:pt x="0" y="473"/>
                    </a:lnTo>
                    <a:close/>
                    <a:moveTo>
                      <a:pt x="0" y="175"/>
                    </a:moveTo>
                    <a:cubicBezTo>
                      <a:pt x="376" y="175"/>
                      <a:pt x="376" y="175"/>
                      <a:pt x="376" y="175"/>
                    </a:cubicBezTo>
                    <a:cubicBezTo>
                      <a:pt x="394" y="175"/>
                      <a:pt x="409" y="181"/>
                      <a:pt x="421" y="193"/>
                    </a:cubicBezTo>
                    <a:cubicBezTo>
                      <a:pt x="433" y="206"/>
                      <a:pt x="440" y="220"/>
                      <a:pt x="440" y="237"/>
                    </a:cubicBezTo>
                    <a:cubicBezTo>
                      <a:pt x="440" y="238"/>
                      <a:pt x="440" y="238"/>
                      <a:pt x="440" y="238"/>
                    </a:cubicBezTo>
                    <a:cubicBezTo>
                      <a:pt x="440" y="255"/>
                      <a:pt x="433" y="270"/>
                      <a:pt x="421" y="282"/>
                    </a:cubicBezTo>
                    <a:cubicBezTo>
                      <a:pt x="409" y="295"/>
                      <a:pt x="394" y="301"/>
                      <a:pt x="376" y="301"/>
                    </a:cubicBezTo>
                    <a:cubicBezTo>
                      <a:pt x="0" y="301"/>
                      <a:pt x="0" y="301"/>
                      <a:pt x="0" y="301"/>
                    </a:cubicBezTo>
                    <a:lnTo>
                      <a:pt x="0" y="175"/>
                    </a:lnTo>
                    <a:close/>
                    <a:moveTo>
                      <a:pt x="0" y="0"/>
                    </a:moveTo>
                    <a:cubicBezTo>
                      <a:pt x="377" y="0"/>
                      <a:pt x="377" y="0"/>
                      <a:pt x="377" y="0"/>
                    </a:cubicBezTo>
                    <a:cubicBezTo>
                      <a:pt x="395" y="0"/>
                      <a:pt x="409" y="6"/>
                      <a:pt x="422" y="18"/>
                    </a:cubicBezTo>
                    <a:cubicBezTo>
                      <a:pt x="434" y="30"/>
                      <a:pt x="440" y="45"/>
                      <a:pt x="440" y="63"/>
                    </a:cubicBezTo>
                    <a:cubicBezTo>
                      <a:pt x="440" y="80"/>
                      <a:pt x="434" y="95"/>
                      <a:pt x="422" y="107"/>
                    </a:cubicBezTo>
                    <a:cubicBezTo>
                      <a:pt x="409" y="120"/>
                      <a:pt x="395" y="126"/>
                      <a:pt x="377" y="126"/>
                    </a:cubicBezTo>
                    <a:cubicBezTo>
                      <a:pt x="0" y="126"/>
                      <a:pt x="0" y="126"/>
                      <a:pt x="0" y="126"/>
                    </a:cubicBez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3555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  <p:sp>
          <p:nvSpPr>
            <p:cNvPr id="83" name="Freeform 40"/>
            <p:cNvSpPr/>
            <p:nvPr/>
          </p:nvSpPr>
          <p:spPr bwMode="auto">
            <a:xfrm>
              <a:off x="3662363" y="1272140"/>
              <a:ext cx="923925" cy="628650"/>
            </a:xfrm>
            <a:custGeom>
              <a:cxnLst>
                <a:cxn ang="0">
                  <a:pos x="856" y="0"/>
                </a:cxn>
                <a:cxn ang="0">
                  <a:pos x="873" y="0"/>
                </a:cxn>
                <a:cxn ang="0">
                  <a:pos x="873" y="594"/>
                </a:cxn>
                <a:cxn ang="0">
                  <a:pos x="0" y="594"/>
                </a:cxn>
                <a:cxn ang="0">
                  <a:pos x="213" y="266"/>
                </a:cxn>
                <a:cxn ang="0">
                  <a:pos x="856" y="0"/>
                </a:cxn>
              </a:cxnLst>
              <a:rect l="0" t="0" r="r" b="b"/>
              <a:pathLst>
                <a:path w="873" h="594">
                  <a:moveTo>
                    <a:pt x="856" y="0"/>
                  </a:moveTo>
                  <a:cubicBezTo>
                    <a:pt x="862" y="0"/>
                    <a:pt x="868" y="0"/>
                    <a:pt x="873" y="0"/>
                  </a:cubicBezTo>
                  <a:cubicBezTo>
                    <a:pt x="873" y="594"/>
                    <a:pt x="873" y="594"/>
                    <a:pt x="873" y="594"/>
                  </a:cubicBezTo>
                  <a:cubicBezTo>
                    <a:pt x="0" y="594"/>
                    <a:pt x="0" y="594"/>
                    <a:pt x="0" y="594"/>
                  </a:cubicBezTo>
                  <a:cubicBezTo>
                    <a:pt x="44" y="473"/>
                    <a:pt x="115" y="364"/>
                    <a:pt x="213" y="266"/>
                  </a:cubicBezTo>
                  <a:cubicBezTo>
                    <a:pt x="391" y="88"/>
                    <a:pt x="605" y="0"/>
                    <a:pt x="856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3555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84" name="Freeform 41"/>
            <p:cNvSpPr/>
            <p:nvPr/>
          </p:nvSpPr>
          <p:spPr bwMode="auto">
            <a:xfrm>
              <a:off x="4586288" y="1984928"/>
              <a:ext cx="941388" cy="639763"/>
            </a:xfrm>
            <a:custGeom>
              <a:cxnLst>
                <a:cxn ang="0">
                  <a:pos x="0" y="606"/>
                </a:cxn>
                <a:cxn ang="0">
                  <a:pos x="0" y="0"/>
                </a:cxn>
                <a:cxn ang="0">
                  <a:pos x="864" y="0"/>
                </a:cxn>
                <a:cxn ang="0">
                  <a:pos x="892" y="235"/>
                </a:cxn>
                <a:cxn ang="0">
                  <a:pos x="816" y="606"/>
                </a:cxn>
                <a:cxn ang="0">
                  <a:pos x="0" y="606"/>
                </a:cxn>
              </a:cxnLst>
              <a:rect l="0" t="0" r="r" b="b"/>
              <a:pathLst>
                <a:path w="892" h="606">
                  <a:moveTo>
                    <a:pt x="0" y="606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864" y="0"/>
                    <a:pt x="864" y="0"/>
                    <a:pt x="864" y="0"/>
                  </a:cubicBezTo>
                  <a:cubicBezTo>
                    <a:pt x="883" y="74"/>
                    <a:pt x="892" y="153"/>
                    <a:pt x="892" y="235"/>
                  </a:cubicBezTo>
                  <a:cubicBezTo>
                    <a:pt x="892" y="369"/>
                    <a:pt x="867" y="493"/>
                    <a:pt x="816" y="606"/>
                  </a:cubicBezTo>
                  <a:lnTo>
                    <a:pt x="0" y="606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3555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85" name="Freeform 42"/>
            <p:cNvSpPr/>
            <p:nvPr/>
          </p:nvSpPr>
          <p:spPr bwMode="auto">
            <a:xfrm>
              <a:off x="3606801" y="1984928"/>
              <a:ext cx="979488" cy="639763"/>
            </a:xfrm>
            <a:custGeom>
              <a:cxnLst>
                <a:cxn ang="0">
                  <a:pos x="926" y="606"/>
                </a:cxn>
                <a:cxn ang="0">
                  <a:pos x="76" y="606"/>
                </a:cxn>
                <a:cxn ang="0">
                  <a:pos x="0" y="235"/>
                </a:cxn>
                <a:cxn ang="0">
                  <a:pos x="29" y="0"/>
                </a:cxn>
                <a:cxn ang="0">
                  <a:pos x="926" y="0"/>
                </a:cxn>
                <a:cxn ang="0">
                  <a:pos x="926" y="606"/>
                </a:cxn>
              </a:cxnLst>
              <a:rect l="0" t="0" r="r" b="b"/>
              <a:pathLst>
                <a:path w="924" h="606">
                  <a:moveTo>
                    <a:pt x="926" y="606"/>
                  </a:moveTo>
                  <a:cubicBezTo>
                    <a:pt x="76" y="606"/>
                    <a:pt x="76" y="606"/>
                    <a:pt x="76" y="606"/>
                  </a:cubicBezTo>
                  <a:cubicBezTo>
                    <a:pt x="25" y="493"/>
                    <a:pt x="0" y="369"/>
                    <a:pt x="0" y="235"/>
                  </a:cubicBezTo>
                  <a:cubicBezTo>
                    <a:pt x="0" y="153"/>
                    <a:pt x="10" y="74"/>
                    <a:pt x="29" y="0"/>
                  </a:cubicBezTo>
                  <a:cubicBezTo>
                    <a:pt x="926" y="0"/>
                    <a:pt x="926" y="0"/>
                    <a:pt x="926" y="0"/>
                  </a:cubicBezTo>
                  <a:lnTo>
                    <a:pt x="926" y="606"/>
                  </a:ln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3555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86" name="Freeform 43"/>
            <p:cNvSpPr/>
            <p:nvPr/>
          </p:nvSpPr>
          <p:spPr bwMode="auto">
            <a:xfrm>
              <a:off x="3730626" y="2710415"/>
              <a:ext cx="855663" cy="641350"/>
            </a:xfrm>
            <a:custGeom>
              <a:cxnLst>
                <a:cxn ang="0">
                  <a:pos x="809" y="0"/>
                </a:cxn>
                <a:cxn ang="0">
                  <a:pos x="809" y="607"/>
                </a:cxn>
                <a:cxn ang="0">
                  <a:pos x="339" y="607"/>
                </a:cxn>
                <a:cxn ang="0">
                  <a:pos x="339" y="607"/>
                </a:cxn>
                <a:cxn ang="0">
                  <a:pos x="91" y="129"/>
                </a:cxn>
                <a:cxn ang="0">
                  <a:pos x="84" y="120"/>
                </a:cxn>
                <a:cxn ang="0">
                  <a:pos x="0" y="0"/>
                </a:cxn>
                <a:cxn ang="0">
                  <a:pos x="809" y="0"/>
                </a:cxn>
              </a:cxnLst>
              <a:rect l="0" t="0" r="r" b="b"/>
              <a:pathLst>
                <a:path w="809" h="607">
                  <a:moveTo>
                    <a:pt x="809" y="0"/>
                  </a:moveTo>
                  <a:cubicBezTo>
                    <a:pt x="809" y="607"/>
                    <a:pt x="809" y="607"/>
                    <a:pt x="809" y="607"/>
                  </a:cubicBezTo>
                  <a:cubicBezTo>
                    <a:pt x="339" y="607"/>
                    <a:pt x="339" y="607"/>
                    <a:pt x="339" y="607"/>
                  </a:cubicBezTo>
                  <a:cubicBezTo>
                    <a:pt x="339" y="607"/>
                    <a:pt x="339" y="607"/>
                    <a:pt x="339" y="607"/>
                  </a:cubicBezTo>
                  <a:cubicBezTo>
                    <a:pt x="336" y="488"/>
                    <a:pt x="253" y="329"/>
                    <a:pt x="91" y="129"/>
                  </a:cubicBezTo>
                  <a:cubicBezTo>
                    <a:pt x="84" y="120"/>
                    <a:pt x="84" y="120"/>
                    <a:pt x="84" y="120"/>
                  </a:cubicBezTo>
                  <a:cubicBezTo>
                    <a:pt x="52" y="82"/>
                    <a:pt x="24" y="42"/>
                    <a:pt x="0" y="0"/>
                  </a:cubicBezTo>
                  <a:lnTo>
                    <a:pt x="809" y="0"/>
                  </a:ln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3555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87" name="Freeform 44"/>
            <p:cNvSpPr/>
            <p:nvPr/>
          </p:nvSpPr>
          <p:spPr bwMode="auto">
            <a:xfrm>
              <a:off x="4586288" y="2710415"/>
              <a:ext cx="819150" cy="641350"/>
            </a:xfrm>
            <a:custGeom>
              <a:cxnLst>
                <a:cxn ang="0">
                  <a:pos x="0" y="0"/>
                </a:cxn>
                <a:cxn ang="0">
                  <a:pos x="775" y="0"/>
                </a:cxn>
                <a:cxn ang="0">
                  <a:pos x="683" y="130"/>
                </a:cxn>
                <a:cxn ang="0">
                  <a:pos x="677" y="136"/>
                </a:cxn>
                <a:cxn ang="0">
                  <a:pos x="545" y="319"/>
                </a:cxn>
                <a:cxn ang="0">
                  <a:pos x="435" y="607"/>
                </a:cxn>
                <a:cxn ang="0">
                  <a:pos x="435" y="607"/>
                </a:cxn>
                <a:cxn ang="0">
                  <a:pos x="0" y="607"/>
                </a:cxn>
                <a:cxn ang="0">
                  <a:pos x="0" y="0"/>
                </a:cxn>
              </a:cxnLst>
              <a:rect l="0" t="0" r="r" b="b"/>
              <a:pathLst>
                <a:path w="775" h="607">
                  <a:moveTo>
                    <a:pt x="0" y="0"/>
                  </a:moveTo>
                  <a:cubicBezTo>
                    <a:pt x="775" y="0"/>
                    <a:pt x="775" y="0"/>
                    <a:pt x="775" y="0"/>
                  </a:cubicBezTo>
                  <a:cubicBezTo>
                    <a:pt x="748" y="45"/>
                    <a:pt x="718" y="88"/>
                    <a:pt x="683" y="130"/>
                  </a:cubicBezTo>
                  <a:cubicBezTo>
                    <a:pt x="681" y="132"/>
                    <a:pt x="679" y="134"/>
                    <a:pt x="677" y="136"/>
                  </a:cubicBezTo>
                  <a:cubicBezTo>
                    <a:pt x="624" y="202"/>
                    <a:pt x="580" y="263"/>
                    <a:pt x="545" y="319"/>
                  </a:cubicBezTo>
                  <a:cubicBezTo>
                    <a:pt x="473" y="433"/>
                    <a:pt x="437" y="529"/>
                    <a:pt x="435" y="607"/>
                  </a:cubicBezTo>
                  <a:cubicBezTo>
                    <a:pt x="435" y="607"/>
                    <a:pt x="435" y="607"/>
                    <a:pt x="435" y="607"/>
                  </a:cubicBezTo>
                  <a:cubicBezTo>
                    <a:pt x="0" y="607"/>
                    <a:pt x="0" y="607"/>
                    <a:pt x="0" y="607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3555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91" name="Oval 108"/>
          <p:cNvSpPr/>
          <p:nvPr/>
        </p:nvSpPr>
        <p:spPr>
          <a:xfrm>
            <a:off x="4163095" y="4337167"/>
            <a:ext cx="720000" cy="720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00" name="Oval 121"/>
          <p:cNvSpPr/>
          <p:nvPr/>
        </p:nvSpPr>
        <p:spPr>
          <a:xfrm>
            <a:off x="7308907" y="4337167"/>
            <a:ext cx="720000" cy="720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05" name="Oval 48"/>
          <p:cNvSpPr/>
          <p:nvPr/>
        </p:nvSpPr>
        <p:spPr>
          <a:xfrm>
            <a:off x="4858391" y="2731341"/>
            <a:ext cx="720000" cy="720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1219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07" name="Oval 50"/>
          <p:cNvSpPr/>
          <p:nvPr/>
        </p:nvSpPr>
        <p:spPr>
          <a:xfrm>
            <a:off x="6613612" y="2731341"/>
            <a:ext cx="720000" cy="720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5767087" y="2470557"/>
            <a:ext cx="720000" cy="720000"/>
            <a:chOff x="5767086" y="2245467"/>
            <a:chExt cx="720000" cy="720000"/>
          </a:xfrm>
        </p:grpSpPr>
        <p:sp>
          <p:nvSpPr>
            <p:cNvPr id="106" name="Oval 49"/>
            <p:cNvSpPr/>
            <p:nvPr/>
          </p:nvSpPr>
          <p:spPr>
            <a:xfrm>
              <a:off x="5767086" y="2245467"/>
              <a:ext cx="720000" cy="72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9pPr>
            </a:lstStyle>
            <a:p>
              <a:pPr algn="ctr"/>
              <a:endParaRPr lang="en-US" sz="3555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114" name="组合 113"/>
            <p:cNvGrpSpPr>
              <a:grpSpLocks noChangeAspect="1"/>
            </p:cNvGrpSpPr>
            <p:nvPr/>
          </p:nvGrpSpPr>
          <p:grpSpPr>
            <a:xfrm>
              <a:off x="5947523" y="2389675"/>
              <a:ext cx="359127" cy="431584"/>
              <a:chOff x="5072479" y="2378340"/>
              <a:chExt cx="239649" cy="288000"/>
            </a:xfrm>
            <a:solidFill>
              <a:schemeClr val="bg1">
                <a:lumMod val="95000"/>
              </a:schemeClr>
            </a:solidFill>
          </p:grpSpPr>
          <p:sp>
            <p:nvSpPr>
              <p:cNvPr id="115" name="Freeform 846"/>
              <p:cNvSpPr/>
              <p:nvPr/>
            </p:nvSpPr>
            <p:spPr bwMode="auto">
              <a:xfrm>
                <a:off x="5072479" y="2432997"/>
                <a:ext cx="239649" cy="233343"/>
              </a:xfrm>
              <a:custGeom>
                <a:gdLst>
                  <a:gd name="T0" fmla="*/ 29 w 48"/>
                  <a:gd name="T1" fmla="*/ 0 h 47"/>
                  <a:gd name="T2" fmla="*/ 29 w 48"/>
                  <a:gd name="T3" fmla="*/ 7 h 47"/>
                  <a:gd name="T4" fmla="*/ 41 w 48"/>
                  <a:gd name="T5" fmla="*/ 23 h 47"/>
                  <a:gd name="T6" fmla="*/ 24 w 48"/>
                  <a:gd name="T7" fmla="*/ 41 h 47"/>
                  <a:gd name="T8" fmla="*/ 6 w 48"/>
                  <a:gd name="T9" fmla="*/ 23 h 47"/>
                  <a:gd name="T10" fmla="*/ 18 w 48"/>
                  <a:gd name="T11" fmla="*/ 7 h 47"/>
                  <a:gd name="T12" fmla="*/ 18 w 48"/>
                  <a:gd name="T13" fmla="*/ 0 h 47"/>
                  <a:gd name="T14" fmla="*/ 0 w 48"/>
                  <a:gd name="T15" fmla="*/ 23 h 47"/>
                  <a:gd name="T16" fmla="*/ 24 w 48"/>
                  <a:gd name="T17" fmla="*/ 47 h 47"/>
                  <a:gd name="T18" fmla="*/ 48 w 48"/>
                  <a:gd name="T19" fmla="*/ 23 h 47"/>
                  <a:gd name="T20" fmla="*/ 29 w 48"/>
                  <a:gd name="T21" fmla="*/ 0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8" h="47">
                    <a:moveTo>
                      <a:pt x="29" y="0"/>
                    </a:moveTo>
                    <a:cubicBezTo>
                      <a:pt x="29" y="7"/>
                      <a:pt x="29" y="7"/>
                      <a:pt x="29" y="7"/>
                    </a:cubicBezTo>
                    <a:cubicBezTo>
                      <a:pt x="36" y="9"/>
                      <a:pt x="41" y="16"/>
                      <a:pt x="41" y="23"/>
                    </a:cubicBezTo>
                    <a:cubicBezTo>
                      <a:pt x="41" y="33"/>
                      <a:pt x="33" y="41"/>
                      <a:pt x="24" y="41"/>
                    </a:cubicBezTo>
                    <a:cubicBezTo>
                      <a:pt x="14" y="41"/>
                      <a:pt x="6" y="33"/>
                      <a:pt x="6" y="23"/>
                    </a:cubicBezTo>
                    <a:cubicBezTo>
                      <a:pt x="6" y="16"/>
                      <a:pt x="11" y="9"/>
                      <a:pt x="18" y="7"/>
                    </a:cubicBezTo>
                    <a:cubicBezTo>
                      <a:pt x="18" y="0"/>
                      <a:pt x="18" y="0"/>
                      <a:pt x="18" y="0"/>
                    </a:cubicBezTo>
                    <a:cubicBezTo>
                      <a:pt x="7" y="2"/>
                      <a:pt x="0" y="12"/>
                      <a:pt x="0" y="23"/>
                    </a:cubicBezTo>
                    <a:cubicBezTo>
                      <a:pt x="0" y="37"/>
                      <a:pt x="10" y="47"/>
                      <a:pt x="24" y="47"/>
                    </a:cubicBezTo>
                    <a:cubicBezTo>
                      <a:pt x="37" y="47"/>
                      <a:pt x="48" y="37"/>
                      <a:pt x="48" y="23"/>
                    </a:cubicBezTo>
                    <a:cubicBezTo>
                      <a:pt x="48" y="12"/>
                      <a:pt x="40" y="2"/>
                      <a:pt x="29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16" name="Freeform 847"/>
              <p:cNvSpPr/>
              <p:nvPr/>
            </p:nvSpPr>
            <p:spPr bwMode="auto">
              <a:xfrm>
                <a:off x="5167078" y="2378340"/>
                <a:ext cx="44147" cy="138744"/>
              </a:xfrm>
              <a:custGeom>
                <a:gdLst>
                  <a:gd name="T0" fmla="*/ 7 w 9"/>
                  <a:gd name="T1" fmla="*/ 0 h 28"/>
                  <a:gd name="T2" fmla="*/ 2 w 9"/>
                  <a:gd name="T3" fmla="*/ 0 h 28"/>
                  <a:gd name="T4" fmla="*/ 0 w 9"/>
                  <a:gd name="T5" fmla="*/ 2 h 28"/>
                  <a:gd name="T6" fmla="*/ 0 w 9"/>
                  <a:gd name="T7" fmla="*/ 10 h 28"/>
                  <a:gd name="T8" fmla="*/ 0 w 9"/>
                  <a:gd name="T9" fmla="*/ 16 h 28"/>
                  <a:gd name="T10" fmla="*/ 0 w 9"/>
                  <a:gd name="T11" fmla="*/ 26 h 28"/>
                  <a:gd name="T12" fmla="*/ 2 w 9"/>
                  <a:gd name="T13" fmla="*/ 28 h 28"/>
                  <a:gd name="T14" fmla="*/ 7 w 9"/>
                  <a:gd name="T15" fmla="*/ 28 h 28"/>
                  <a:gd name="T16" fmla="*/ 9 w 9"/>
                  <a:gd name="T17" fmla="*/ 26 h 28"/>
                  <a:gd name="T18" fmla="*/ 9 w 9"/>
                  <a:gd name="T19" fmla="*/ 16 h 28"/>
                  <a:gd name="T20" fmla="*/ 9 w 9"/>
                  <a:gd name="T21" fmla="*/ 10 h 28"/>
                  <a:gd name="T22" fmla="*/ 9 w 9"/>
                  <a:gd name="T23" fmla="*/ 2 h 28"/>
                  <a:gd name="T24" fmla="*/ 7 w 9"/>
                  <a:gd name="T25" fmla="*/ 0 h 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9" h="28">
                    <a:moveTo>
                      <a:pt x="7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0" y="1"/>
                      <a:pt x="0" y="2"/>
                    </a:cubicBezTo>
                    <a:cubicBezTo>
                      <a:pt x="0" y="10"/>
                      <a:pt x="0" y="10"/>
                      <a:pt x="0" y="10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0" y="26"/>
                      <a:pt x="0" y="26"/>
                      <a:pt x="0" y="26"/>
                    </a:cubicBezTo>
                    <a:cubicBezTo>
                      <a:pt x="0" y="27"/>
                      <a:pt x="1" y="28"/>
                      <a:pt x="2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8" y="28"/>
                      <a:pt x="9" y="27"/>
                      <a:pt x="9" y="2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1"/>
                      <a:pt x="8" y="0"/>
                      <a:pt x="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7" name="组合 6"/>
          <p:cNvGrpSpPr/>
          <p:nvPr/>
        </p:nvGrpSpPr>
        <p:grpSpPr>
          <a:xfrm>
            <a:off x="4485089" y="5194711"/>
            <a:ext cx="720000" cy="720000"/>
            <a:chOff x="4485089" y="4969620"/>
            <a:chExt cx="720000" cy="720000"/>
          </a:xfrm>
        </p:grpSpPr>
        <p:sp>
          <p:nvSpPr>
            <p:cNvPr id="95" name="Oval 113"/>
            <p:cNvSpPr/>
            <p:nvPr/>
          </p:nvSpPr>
          <p:spPr>
            <a:xfrm>
              <a:off x="4485089" y="4969620"/>
              <a:ext cx="720000" cy="72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9pPr>
            </a:lstStyle>
            <a:p>
              <a:pPr algn="ctr"/>
              <a:endParaRPr lang="en-US" sz="3555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20" name="Freeform 110"/>
            <p:cNvSpPr>
              <a:spLocks noChangeAspect="1" noEditPoints="1"/>
            </p:cNvSpPr>
            <p:nvPr/>
          </p:nvSpPr>
          <p:spPr bwMode="auto">
            <a:xfrm>
              <a:off x="4657978" y="5126442"/>
              <a:ext cx="392872" cy="347925"/>
            </a:xfrm>
            <a:custGeom>
              <a:gdLst>
                <a:gd name="T0" fmla="*/ 55 w 100"/>
                <a:gd name="T1" fmla="*/ 4 h 88"/>
                <a:gd name="T2" fmla="*/ 76 w 100"/>
                <a:gd name="T3" fmla="*/ 41 h 88"/>
                <a:gd name="T4" fmla="*/ 76 w 100"/>
                <a:gd name="T5" fmla="*/ 41 h 88"/>
                <a:gd name="T6" fmla="*/ 98 w 100"/>
                <a:gd name="T7" fmla="*/ 79 h 88"/>
                <a:gd name="T8" fmla="*/ 96 w 100"/>
                <a:gd name="T9" fmla="*/ 87 h 88"/>
                <a:gd name="T10" fmla="*/ 92 w 100"/>
                <a:gd name="T11" fmla="*/ 88 h 88"/>
                <a:gd name="T12" fmla="*/ 92 w 100"/>
                <a:gd name="T13" fmla="*/ 88 h 88"/>
                <a:gd name="T14" fmla="*/ 49 w 100"/>
                <a:gd name="T15" fmla="*/ 88 h 88"/>
                <a:gd name="T16" fmla="*/ 7 w 100"/>
                <a:gd name="T17" fmla="*/ 88 h 88"/>
                <a:gd name="T18" fmla="*/ 0 w 100"/>
                <a:gd name="T19" fmla="*/ 82 h 88"/>
                <a:gd name="T20" fmla="*/ 1 w 100"/>
                <a:gd name="T21" fmla="*/ 78 h 88"/>
                <a:gd name="T22" fmla="*/ 23 w 100"/>
                <a:gd name="T23" fmla="*/ 41 h 88"/>
                <a:gd name="T24" fmla="*/ 23 w 100"/>
                <a:gd name="T25" fmla="*/ 41 h 88"/>
                <a:gd name="T26" fmla="*/ 44 w 100"/>
                <a:gd name="T27" fmla="*/ 4 h 88"/>
                <a:gd name="T28" fmla="*/ 53 w 100"/>
                <a:gd name="T29" fmla="*/ 2 h 88"/>
                <a:gd name="T30" fmla="*/ 55 w 100"/>
                <a:gd name="T31" fmla="*/ 4 h 88"/>
                <a:gd name="T32" fmla="*/ 44 w 100"/>
                <a:gd name="T33" fmla="*/ 34 h 88"/>
                <a:gd name="T34" fmla="*/ 44 w 100"/>
                <a:gd name="T35" fmla="*/ 37 h 88"/>
                <a:gd name="T36" fmla="*/ 46 w 100"/>
                <a:gd name="T37" fmla="*/ 62 h 88"/>
                <a:gd name="T38" fmla="*/ 52 w 100"/>
                <a:gd name="T39" fmla="*/ 62 h 88"/>
                <a:gd name="T40" fmla="*/ 54 w 100"/>
                <a:gd name="T41" fmla="*/ 37 h 88"/>
                <a:gd name="T42" fmla="*/ 54 w 100"/>
                <a:gd name="T43" fmla="*/ 34 h 88"/>
                <a:gd name="T44" fmla="*/ 44 w 100"/>
                <a:gd name="T45" fmla="*/ 34 h 88"/>
                <a:gd name="T46" fmla="*/ 49 w 100"/>
                <a:gd name="T47" fmla="*/ 72 h 88"/>
                <a:gd name="T48" fmla="*/ 53 w 100"/>
                <a:gd name="T49" fmla="*/ 69 h 88"/>
                <a:gd name="T50" fmla="*/ 49 w 100"/>
                <a:gd name="T51" fmla="*/ 65 h 88"/>
                <a:gd name="T52" fmla="*/ 45 w 100"/>
                <a:gd name="T53" fmla="*/ 69 h 88"/>
                <a:gd name="T54" fmla="*/ 49 w 100"/>
                <a:gd name="T55" fmla="*/ 72 h 88"/>
                <a:gd name="T56" fmla="*/ 65 w 100"/>
                <a:gd name="T57" fmla="*/ 48 h 88"/>
                <a:gd name="T58" fmla="*/ 49 w 100"/>
                <a:gd name="T59" fmla="*/ 20 h 88"/>
                <a:gd name="T60" fmla="*/ 34 w 100"/>
                <a:gd name="T61" fmla="*/ 47 h 88"/>
                <a:gd name="T62" fmla="*/ 33 w 100"/>
                <a:gd name="T63" fmla="*/ 48 h 88"/>
                <a:gd name="T64" fmla="*/ 17 w 100"/>
                <a:gd name="T65" fmla="*/ 75 h 88"/>
                <a:gd name="T66" fmla="*/ 49 w 100"/>
                <a:gd name="T67" fmla="*/ 75 h 88"/>
                <a:gd name="T68" fmla="*/ 81 w 100"/>
                <a:gd name="T69" fmla="*/ 75 h 88"/>
                <a:gd name="T70" fmla="*/ 65 w 100"/>
                <a:gd name="T71" fmla="*/ 48 h 88"/>
                <a:gd name="T72" fmla="*/ 65 w 100"/>
                <a:gd name="T73" fmla="*/ 4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00" h="88">
                  <a:moveTo>
                    <a:pt x="55" y="4"/>
                  </a:moveTo>
                  <a:cubicBezTo>
                    <a:pt x="76" y="41"/>
                    <a:pt x="76" y="41"/>
                    <a:pt x="76" y="41"/>
                  </a:cubicBezTo>
                  <a:cubicBezTo>
                    <a:pt x="76" y="41"/>
                    <a:pt x="76" y="41"/>
                    <a:pt x="76" y="41"/>
                  </a:cubicBezTo>
                  <a:cubicBezTo>
                    <a:pt x="98" y="79"/>
                    <a:pt x="98" y="79"/>
                    <a:pt x="98" y="79"/>
                  </a:cubicBezTo>
                  <a:cubicBezTo>
                    <a:pt x="100" y="82"/>
                    <a:pt x="99" y="85"/>
                    <a:pt x="96" y="87"/>
                  </a:cubicBezTo>
                  <a:cubicBezTo>
                    <a:pt x="95" y="88"/>
                    <a:pt x="93" y="88"/>
                    <a:pt x="92" y="88"/>
                  </a:cubicBezTo>
                  <a:cubicBezTo>
                    <a:pt x="92" y="88"/>
                    <a:pt x="92" y="88"/>
                    <a:pt x="92" y="88"/>
                  </a:cubicBezTo>
                  <a:cubicBezTo>
                    <a:pt x="49" y="88"/>
                    <a:pt x="49" y="88"/>
                    <a:pt x="49" y="88"/>
                  </a:cubicBezTo>
                  <a:cubicBezTo>
                    <a:pt x="7" y="88"/>
                    <a:pt x="7" y="88"/>
                    <a:pt x="7" y="88"/>
                  </a:cubicBezTo>
                  <a:cubicBezTo>
                    <a:pt x="3" y="88"/>
                    <a:pt x="0" y="85"/>
                    <a:pt x="0" y="82"/>
                  </a:cubicBezTo>
                  <a:cubicBezTo>
                    <a:pt x="0" y="80"/>
                    <a:pt x="1" y="79"/>
                    <a:pt x="1" y="78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23" y="41"/>
                    <a:pt x="23" y="41"/>
                    <a:pt x="23" y="41"/>
                  </a:cubicBezTo>
                  <a:cubicBezTo>
                    <a:pt x="44" y="4"/>
                    <a:pt x="44" y="4"/>
                    <a:pt x="44" y="4"/>
                  </a:cubicBezTo>
                  <a:cubicBezTo>
                    <a:pt x="46" y="1"/>
                    <a:pt x="50" y="0"/>
                    <a:pt x="53" y="2"/>
                  </a:cubicBezTo>
                  <a:cubicBezTo>
                    <a:pt x="54" y="3"/>
                    <a:pt x="54" y="3"/>
                    <a:pt x="55" y="4"/>
                  </a:cubicBezTo>
                  <a:close/>
                  <a:moveTo>
                    <a:pt x="44" y="34"/>
                  </a:moveTo>
                  <a:cubicBezTo>
                    <a:pt x="44" y="37"/>
                    <a:pt x="44" y="37"/>
                    <a:pt x="44" y="37"/>
                  </a:cubicBezTo>
                  <a:cubicBezTo>
                    <a:pt x="46" y="62"/>
                    <a:pt x="46" y="62"/>
                    <a:pt x="46" y="62"/>
                  </a:cubicBezTo>
                  <a:cubicBezTo>
                    <a:pt x="52" y="62"/>
                    <a:pt x="52" y="62"/>
                    <a:pt x="52" y="62"/>
                  </a:cubicBezTo>
                  <a:cubicBezTo>
                    <a:pt x="54" y="37"/>
                    <a:pt x="54" y="37"/>
                    <a:pt x="54" y="37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4" y="34"/>
                    <a:pt x="44" y="34"/>
                    <a:pt x="44" y="34"/>
                  </a:cubicBezTo>
                  <a:close/>
                  <a:moveTo>
                    <a:pt x="49" y="72"/>
                  </a:moveTo>
                  <a:cubicBezTo>
                    <a:pt x="52" y="72"/>
                    <a:pt x="53" y="71"/>
                    <a:pt x="53" y="69"/>
                  </a:cubicBezTo>
                  <a:cubicBezTo>
                    <a:pt x="53" y="66"/>
                    <a:pt x="51" y="65"/>
                    <a:pt x="49" y="65"/>
                  </a:cubicBezTo>
                  <a:cubicBezTo>
                    <a:pt x="47" y="65"/>
                    <a:pt x="45" y="66"/>
                    <a:pt x="45" y="69"/>
                  </a:cubicBezTo>
                  <a:cubicBezTo>
                    <a:pt x="45" y="71"/>
                    <a:pt x="47" y="72"/>
                    <a:pt x="49" y="72"/>
                  </a:cubicBezTo>
                  <a:close/>
                  <a:moveTo>
                    <a:pt x="65" y="48"/>
                  </a:moveTo>
                  <a:cubicBezTo>
                    <a:pt x="49" y="20"/>
                    <a:pt x="49" y="20"/>
                    <a:pt x="49" y="20"/>
                  </a:cubicBezTo>
                  <a:cubicBezTo>
                    <a:pt x="34" y="47"/>
                    <a:pt x="34" y="47"/>
                    <a:pt x="34" y="47"/>
                  </a:cubicBezTo>
                  <a:cubicBezTo>
                    <a:pt x="34" y="48"/>
                    <a:pt x="34" y="48"/>
                    <a:pt x="33" y="48"/>
                  </a:cubicBezTo>
                  <a:cubicBezTo>
                    <a:pt x="17" y="75"/>
                    <a:pt x="17" y="75"/>
                    <a:pt x="17" y="75"/>
                  </a:cubicBezTo>
                  <a:cubicBezTo>
                    <a:pt x="49" y="75"/>
                    <a:pt x="49" y="75"/>
                    <a:pt x="49" y="75"/>
                  </a:cubicBezTo>
                  <a:cubicBezTo>
                    <a:pt x="81" y="75"/>
                    <a:pt x="81" y="75"/>
                    <a:pt x="81" y="75"/>
                  </a:cubicBezTo>
                  <a:cubicBezTo>
                    <a:pt x="65" y="48"/>
                    <a:pt x="65" y="48"/>
                    <a:pt x="65" y="48"/>
                  </a:cubicBezTo>
                  <a:cubicBezTo>
                    <a:pt x="65" y="48"/>
                    <a:pt x="65" y="48"/>
                    <a:pt x="65" y="4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6986912" y="5194711"/>
            <a:ext cx="720000" cy="720000"/>
            <a:chOff x="6986912" y="4969620"/>
            <a:chExt cx="720000" cy="720000"/>
          </a:xfrm>
        </p:grpSpPr>
        <p:sp>
          <p:nvSpPr>
            <p:cNvPr id="104" name="Oval 131"/>
            <p:cNvSpPr/>
            <p:nvPr/>
          </p:nvSpPr>
          <p:spPr>
            <a:xfrm>
              <a:off x="6986912" y="4969620"/>
              <a:ext cx="720000" cy="72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9pPr>
            </a:lstStyle>
            <a:p>
              <a:pPr algn="ctr"/>
              <a:endParaRPr lang="en-US" sz="3555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24" name="Freeform 168"/>
            <p:cNvSpPr>
              <a:spLocks noChangeAspect="1" noEditPoints="1"/>
            </p:cNvSpPr>
            <p:nvPr/>
          </p:nvSpPr>
          <p:spPr bwMode="auto">
            <a:xfrm>
              <a:off x="7168555" y="5174825"/>
              <a:ext cx="368170" cy="315339"/>
            </a:xfrm>
            <a:custGeom>
              <a:gdLst>
                <a:gd name="T0" fmla="*/ 4 w 94"/>
                <a:gd name="T1" fmla="*/ 19 h 81"/>
                <a:gd name="T2" fmla="*/ 46 w 94"/>
                <a:gd name="T3" fmla="*/ 19 h 81"/>
                <a:gd name="T4" fmla="*/ 50 w 94"/>
                <a:gd name="T5" fmla="*/ 16 h 81"/>
                <a:gd name="T6" fmla="*/ 73 w 94"/>
                <a:gd name="T7" fmla="*/ 0 h 81"/>
                <a:gd name="T8" fmla="*/ 73 w 94"/>
                <a:gd name="T9" fmla="*/ 33 h 81"/>
                <a:gd name="T10" fmla="*/ 73 w 94"/>
                <a:gd name="T11" fmla="*/ 66 h 81"/>
                <a:gd name="T12" fmla="*/ 50 w 94"/>
                <a:gd name="T13" fmla="*/ 49 h 81"/>
                <a:gd name="T14" fmla="*/ 46 w 94"/>
                <a:gd name="T15" fmla="*/ 47 h 81"/>
                <a:gd name="T16" fmla="*/ 33 w 94"/>
                <a:gd name="T17" fmla="*/ 47 h 81"/>
                <a:gd name="T18" fmla="*/ 40 w 94"/>
                <a:gd name="T19" fmla="*/ 70 h 81"/>
                <a:gd name="T20" fmla="*/ 45 w 94"/>
                <a:gd name="T21" fmla="*/ 70 h 81"/>
                <a:gd name="T22" fmla="*/ 45 w 94"/>
                <a:gd name="T23" fmla="*/ 81 h 81"/>
                <a:gd name="T24" fmla="*/ 43 w 94"/>
                <a:gd name="T25" fmla="*/ 81 h 81"/>
                <a:gd name="T26" fmla="*/ 21 w 94"/>
                <a:gd name="T27" fmla="*/ 81 h 81"/>
                <a:gd name="T28" fmla="*/ 11 w 94"/>
                <a:gd name="T29" fmla="*/ 47 h 81"/>
                <a:gd name="T30" fmla="*/ 4 w 94"/>
                <a:gd name="T31" fmla="*/ 47 h 81"/>
                <a:gd name="T32" fmla="*/ 4 w 94"/>
                <a:gd name="T33" fmla="*/ 19 h 81"/>
                <a:gd name="T34" fmla="*/ 87 w 94"/>
                <a:gd name="T35" fmla="*/ 23 h 81"/>
                <a:gd name="T36" fmla="*/ 94 w 94"/>
                <a:gd name="T37" fmla="*/ 33 h 81"/>
                <a:gd name="T38" fmla="*/ 87 w 94"/>
                <a:gd name="T39" fmla="*/ 43 h 81"/>
                <a:gd name="T40" fmla="*/ 87 w 94"/>
                <a:gd name="T41" fmla="*/ 66 h 81"/>
                <a:gd name="T42" fmla="*/ 78 w 94"/>
                <a:gd name="T43" fmla="*/ 66 h 81"/>
                <a:gd name="T44" fmla="*/ 78 w 94"/>
                <a:gd name="T45" fmla="*/ 0 h 81"/>
                <a:gd name="T46" fmla="*/ 87 w 94"/>
                <a:gd name="T47" fmla="*/ 0 h 81"/>
                <a:gd name="T48" fmla="*/ 87 w 94"/>
                <a:gd name="T49" fmla="*/ 23 h 81"/>
                <a:gd name="T50" fmla="*/ 46 w 94"/>
                <a:gd name="T51" fmla="*/ 49 h 81"/>
                <a:gd name="T52" fmla="*/ 37 w 94"/>
                <a:gd name="T53" fmla="*/ 49 h 81"/>
                <a:gd name="T54" fmla="*/ 40 w 94"/>
                <a:gd name="T55" fmla="*/ 61 h 81"/>
                <a:gd name="T56" fmla="*/ 43 w 94"/>
                <a:gd name="T57" fmla="*/ 61 h 81"/>
                <a:gd name="T58" fmla="*/ 43 w 94"/>
                <a:gd name="T59" fmla="*/ 57 h 81"/>
                <a:gd name="T60" fmla="*/ 46 w 94"/>
                <a:gd name="T61" fmla="*/ 49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94" h="81">
                  <a:moveTo>
                    <a:pt x="4" y="19"/>
                  </a:moveTo>
                  <a:cubicBezTo>
                    <a:pt x="46" y="19"/>
                    <a:pt x="46" y="19"/>
                    <a:pt x="46" y="19"/>
                  </a:cubicBezTo>
                  <a:cubicBezTo>
                    <a:pt x="50" y="16"/>
                    <a:pt x="50" y="16"/>
                    <a:pt x="50" y="16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73" y="33"/>
                    <a:pt x="73" y="33"/>
                    <a:pt x="73" y="33"/>
                  </a:cubicBezTo>
                  <a:cubicBezTo>
                    <a:pt x="73" y="66"/>
                    <a:pt x="73" y="66"/>
                    <a:pt x="73" y="66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46" y="47"/>
                    <a:pt x="46" y="47"/>
                    <a:pt x="46" y="47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40" y="70"/>
                    <a:pt x="40" y="70"/>
                    <a:pt x="40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81"/>
                    <a:pt x="45" y="81"/>
                    <a:pt x="45" y="81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21" y="81"/>
                    <a:pt x="21" y="81"/>
                    <a:pt x="21" y="81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4" y="47"/>
                    <a:pt x="4" y="47"/>
                    <a:pt x="4" y="47"/>
                  </a:cubicBezTo>
                  <a:cubicBezTo>
                    <a:pt x="0" y="37"/>
                    <a:pt x="0" y="28"/>
                    <a:pt x="4" y="19"/>
                  </a:cubicBezTo>
                  <a:close/>
                  <a:moveTo>
                    <a:pt x="87" y="23"/>
                  </a:moveTo>
                  <a:cubicBezTo>
                    <a:pt x="91" y="24"/>
                    <a:pt x="94" y="28"/>
                    <a:pt x="94" y="33"/>
                  </a:cubicBezTo>
                  <a:cubicBezTo>
                    <a:pt x="94" y="38"/>
                    <a:pt x="91" y="42"/>
                    <a:pt x="87" y="43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78" y="66"/>
                    <a:pt x="78" y="66"/>
                    <a:pt x="78" y="66"/>
                  </a:cubicBezTo>
                  <a:cubicBezTo>
                    <a:pt x="78" y="0"/>
                    <a:pt x="78" y="0"/>
                    <a:pt x="78" y="0"/>
                  </a:cubicBezTo>
                  <a:cubicBezTo>
                    <a:pt x="87" y="0"/>
                    <a:pt x="87" y="0"/>
                    <a:pt x="87" y="0"/>
                  </a:cubicBezTo>
                  <a:cubicBezTo>
                    <a:pt x="87" y="23"/>
                    <a:pt x="87" y="23"/>
                    <a:pt x="87" y="23"/>
                  </a:cubicBezTo>
                  <a:close/>
                  <a:moveTo>
                    <a:pt x="46" y="49"/>
                  </a:moveTo>
                  <a:cubicBezTo>
                    <a:pt x="37" y="49"/>
                    <a:pt x="37" y="49"/>
                    <a:pt x="37" y="49"/>
                  </a:cubicBezTo>
                  <a:cubicBezTo>
                    <a:pt x="40" y="61"/>
                    <a:pt x="40" y="61"/>
                    <a:pt x="40" y="61"/>
                  </a:cubicBezTo>
                  <a:cubicBezTo>
                    <a:pt x="43" y="61"/>
                    <a:pt x="43" y="61"/>
                    <a:pt x="43" y="61"/>
                  </a:cubicBezTo>
                  <a:cubicBezTo>
                    <a:pt x="43" y="57"/>
                    <a:pt x="43" y="57"/>
                    <a:pt x="43" y="57"/>
                  </a:cubicBezTo>
                  <a:lnTo>
                    <a:pt x="46" y="49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4223863" y="3446391"/>
            <a:ext cx="720000" cy="720000"/>
            <a:chOff x="4223862" y="3221300"/>
            <a:chExt cx="720000" cy="720000"/>
          </a:xfrm>
        </p:grpSpPr>
        <p:sp>
          <p:nvSpPr>
            <p:cNvPr id="49" name="Oval 98"/>
            <p:cNvSpPr/>
            <p:nvPr/>
          </p:nvSpPr>
          <p:spPr>
            <a:xfrm>
              <a:off x="4223862" y="3221300"/>
              <a:ext cx="720000" cy="72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9pPr>
            </a:lstStyle>
            <a:p>
              <a:pPr algn="ctr"/>
              <a:endParaRPr lang="en-US" sz="3555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sp>
          <p:nvSpPr>
            <p:cNvPr id="128" name="Freeform 203"/>
            <p:cNvSpPr>
              <a:spLocks noChangeAspect="1" noEditPoints="1"/>
            </p:cNvSpPr>
            <p:nvPr/>
          </p:nvSpPr>
          <p:spPr bwMode="auto">
            <a:xfrm>
              <a:off x="4417145" y="3385867"/>
              <a:ext cx="362620" cy="347650"/>
            </a:xfrm>
            <a:custGeom>
              <a:gdLst>
                <a:gd name="T0" fmla="*/ 88 w 218"/>
                <a:gd name="T1" fmla="*/ 43 h 209"/>
                <a:gd name="T2" fmla="*/ 36 w 218"/>
                <a:gd name="T3" fmla="*/ 43 h 209"/>
                <a:gd name="T4" fmla="*/ 26 w 218"/>
                <a:gd name="T5" fmla="*/ 57 h 209"/>
                <a:gd name="T6" fmla="*/ 36 w 218"/>
                <a:gd name="T7" fmla="*/ 71 h 209"/>
                <a:gd name="T8" fmla="*/ 88 w 218"/>
                <a:gd name="T9" fmla="*/ 71 h 209"/>
                <a:gd name="T10" fmla="*/ 88 w 218"/>
                <a:gd name="T11" fmla="*/ 43 h 209"/>
                <a:gd name="T12" fmla="*/ 88 w 218"/>
                <a:gd name="T13" fmla="*/ 43 h 209"/>
                <a:gd name="T14" fmla="*/ 126 w 218"/>
                <a:gd name="T15" fmla="*/ 71 h 209"/>
                <a:gd name="T16" fmla="*/ 187 w 218"/>
                <a:gd name="T17" fmla="*/ 71 h 209"/>
                <a:gd name="T18" fmla="*/ 194 w 218"/>
                <a:gd name="T19" fmla="*/ 71 h 209"/>
                <a:gd name="T20" fmla="*/ 197 w 218"/>
                <a:gd name="T21" fmla="*/ 76 h 209"/>
                <a:gd name="T22" fmla="*/ 213 w 218"/>
                <a:gd name="T23" fmla="*/ 102 h 209"/>
                <a:gd name="T24" fmla="*/ 218 w 218"/>
                <a:gd name="T25" fmla="*/ 109 h 209"/>
                <a:gd name="T26" fmla="*/ 213 w 218"/>
                <a:gd name="T27" fmla="*/ 114 h 209"/>
                <a:gd name="T28" fmla="*/ 197 w 218"/>
                <a:gd name="T29" fmla="*/ 140 h 209"/>
                <a:gd name="T30" fmla="*/ 194 w 218"/>
                <a:gd name="T31" fmla="*/ 147 h 209"/>
                <a:gd name="T32" fmla="*/ 187 w 218"/>
                <a:gd name="T33" fmla="*/ 147 h 209"/>
                <a:gd name="T34" fmla="*/ 126 w 218"/>
                <a:gd name="T35" fmla="*/ 147 h 209"/>
                <a:gd name="T36" fmla="*/ 126 w 218"/>
                <a:gd name="T37" fmla="*/ 180 h 209"/>
                <a:gd name="T38" fmla="*/ 180 w 218"/>
                <a:gd name="T39" fmla="*/ 180 h 209"/>
                <a:gd name="T40" fmla="*/ 180 w 218"/>
                <a:gd name="T41" fmla="*/ 209 h 209"/>
                <a:gd name="T42" fmla="*/ 40 w 218"/>
                <a:gd name="T43" fmla="*/ 209 h 209"/>
                <a:gd name="T44" fmla="*/ 40 w 218"/>
                <a:gd name="T45" fmla="*/ 180 h 209"/>
                <a:gd name="T46" fmla="*/ 90 w 218"/>
                <a:gd name="T47" fmla="*/ 180 h 209"/>
                <a:gd name="T48" fmla="*/ 90 w 218"/>
                <a:gd name="T49" fmla="*/ 95 h 209"/>
                <a:gd name="T50" fmla="*/ 29 w 218"/>
                <a:gd name="T51" fmla="*/ 95 h 209"/>
                <a:gd name="T52" fmla="*/ 22 w 218"/>
                <a:gd name="T53" fmla="*/ 95 h 209"/>
                <a:gd name="T54" fmla="*/ 19 w 218"/>
                <a:gd name="T55" fmla="*/ 88 h 209"/>
                <a:gd name="T56" fmla="*/ 3 w 218"/>
                <a:gd name="T57" fmla="*/ 62 h 209"/>
                <a:gd name="T58" fmla="*/ 0 w 218"/>
                <a:gd name="T59" fmla="*/ 57 h 209"/>
                <a:gd name="T60" fmla="*/ 3 w 218"/>
                <a:gd name="T61" fmla="*/ 50 h 209"/>
                <a:gd name="T62" fmla="*/ 19 w 218"/>
                <a:gd name="T63" fmla="*/ 24 h 209"/>
                <a:gd name="T64" fmla="*/ 22 w 218"/>
                <a:gd name="T65" fmla="*/ 19 h 209"/>
                <a:gd name="T66" fmla="*/ 29 w 218"/>
                <a:gd name="T67" fmla="*/ 19 h 209"/>
                <a:gd name="T68" fmla="*/ 90 w 218"/>
                <a:gd name="T69" fmla="*/ 19 h 209"/>
                <a:gd name="T70" fmla="*/ 90 w 218"/>
                <a:gd name="T71" fmla="*/ 15 h 209"/>
                <a:gd name="T72" fmla="*/ 109 w 218"/>
                <a:gd name="T73" fmla="*/ 0 h 209"/>
                <a:gd name="T74" fmla="*/ 126 w 218"/>
                <a:gd name="T75" fmla="*/ 15 h 209"/>
                <a:gd name="T76" fmla="*/ 126 w 218"/>
                <a:gd name="T77" fmla="*/ 71 h 209"/>
                <a:gd name="T78" fmla="*/ 126 w 218"/>
                <a:gd name="T79" fmla="*/ 71 h 209"/>
                <a:gd name="T80" fmla="*/ 182 w 218"/>
                <a:gd name="T81" fmla="*/ 93 h 209"/>
                <a:gd name="T82" fmla="*/ 128 w 218"/>
                <a:gd name="T83" fmla="*/ 93 h 209"/>
                <a:gd name="T84" fmla="*/ 128 w 218"/>
                <a:gd name="T85" fmla="*/ 123 h 209"/>
                <a:gd name="T86" fmla="*/ 182 w 218"/>
                <a:gd name="T87" fmla="*/ 123 h 209"/>
                <a:gd name="T88" fmla="*/ 192 w 218"/>
                <a:gd name="T89" fmla="*/ 109 h 209"/>
                <a:gd name="T90" fmla="*/ 182 w 218"/>
                <a:gd name="T91" fmla="*/ 93 h 2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18" h="209">
                  <a:moveTo>
                    <a:pt x="88" y="43"/>
                  </a:moveTo>
                  <a:lnTo>
                    <a:pt x="36" y="43"/>
                  </a:lnTo>
                  <a:lnTo>
                    <a:pt x="26" y="57"/>
                  </a:lnTo>
                  <a:lnTo>
                    <a:pt x="36" y="71"/>
                  </a:lnTo>
                  <a:lnTo>
                    <a:pt x="88" y="71"/>
                  </a:lnTo>
                  <a:lnTo>
                    <a:pt x="88" y="43"/>
                  </a:lnTo>
                  <a:lnTo>
                    <a:pt x="88" y="43"/>
                  </a:lnTo>
                  <a:close/>
                  <a:moveTo>
                    <a:pt x="126" y="71"/>
                  </a:moveTo>
                  <a:lnTo>
                    <a:pt x="187" y="71"/>
                  </a:lnTo>
                  <a:lnTo>
                    <a:pt x="194" y="71"/>
                  </a:lnTo>
                  <a:lnTo>
                    <a:pt x="197" y="76"/>
                  </a:lnTo>
                  <a:lnTo>
                    <a:pt x="213" y="102"/>
                  </a:lnTo>
                  <a:lnTo>
                    <a:pt x="218" y="109"/>
                  </a:lnTo>
                  <a:lnTo>
                    <a:pt x="213" y="114"/>
                  </a:lnTo>
                  <a:lnTo>
                    <a:pt x="197" y="140"/>
                  </a:lnTo>
                  <a:lnTo>
                    <a:pt x="194" y="147"/>
                  </a:lnTo>
                  <a:lnTo>
                    <a:pt x="187" y="147"/>
                  </a:lnTo>
                  <a:lnTo>
                    <a:pt x="126" y="147"/>
                  </a:lnTo>
                  <a:lnTo>
                    <a:pt x="126" y="180"/>
                  </a:lnTo>
                  <a:lnTo>
                    <a:pt x="180" y="180"/>
                  </a:lnTo>
                  <a:lnTo>
                    <a:pt x="180" y="209"/>
                  </a:lnTo>
                  <a:lnTo>
                    <a:pt x="40" y="209"/>
                  </a:lnTo>
                  <a:lnTo>
                    <a:pt x="40" y="180"/>
                  </a:lnTo>
                  <a:lnTo>
                    <a:pt x="90" y="180"/>
                  </a:lnTo>
                  <a:lnTo>
                    <a:pt x="90" y="95"/>
                  </a:lnTo>
                  <a:lnTo>
                    <a:pt x="29" y="95"/>
                  </a:lnTo>
                  <a:lnTo>
                    <a:pt x="22" y="95"/>
                  </a:lnTo>
                  <a:lnTo>
                    <a:pt x="19" y="88"/>
                  </a:lnTo>
                  <a:lnTo>
                    <a:pt x="3" y="62"/>
                  </a:lnTo>
                  <a:lnTo>
                    <a:pt x="0" y="57"/>
                  </a:lnTo>
                  <a:lnTo>
                    <a:pt x="3" y="50"/>
                  </a:lnTo>
                  <a:lnTo>
                    <a:pt x="19" y="24"/>
                  </a:lnTo>
                  <a:lnTo>
                    <a:pt x="22" y="19"/>
                  </a:lnTo>
                  <a:lnTo>
                    <a:pt x="29" y="19"/>
                  </a:lnTo>
                  <a:lnTo>
                    <a:pt x="90" y="19"/>
                  </a:lnTo>
                  <a:lnTo>
                    <a:pt x="90" y="15"/>
                  </a:lnTo>
                  <a:lnTo>
                    <a:pt x="109" y="0"/>
                  </a:lnTo>
                  <a:lnTo>
                    <a:pt x="126" y="15"/>
                  </a:lnTo>
                  <a:lnTo>
                    <a:pt x="126" y="71"/>
                  </a:lnTo>
                  <a:lnTo>
                    <a:pt x="126" y="71"/>
                  </a:lnTo>
                  <a:close/>
                  <a:moveTo>
                    <a:pt x="182" y="93"/>
                  </a:moveTo>
                  <a:lnTo>
                    <a:pt x="128" y="93"/>
                  </a:lnTo>
                  <a:lnTo>
                    <a:pt x="128" y="123"/>
                  </a:lnTo>
                  <a:lnTo>
                    <a:pt x="182" y="123"/>
                  </a:lnTo>
                  <a:lnTo>
                    <a:pt x="192" y="109"/>
                  </a:lnTo>
                  <a:lnTo>
                    <a:pt x="182" y="9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7248140" y="3446391"/>
            <a:ext cx="720000" cy="720000"/>
            <a:chOff x="7248140" y="3221300"/>
            <a:chExt cx="720000" cy="720000"/>
          </a:xfrm>
        </p:grpSpPr>
        <p:sp>
          <p:nvSpPr>
            <p:cNvPr id="99" name="Oval 117"/>
            <p:cNvSpPr/>
            <p:nvPr/>
          </p:nvSpPr>
          <p:spPr>
            <a:xfrm>
              <a:off x="7248140" y="3221300"/>
              <a:ext cx="720000" cy="72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9pPr>
            </a:lstStyle>
            <a:p>
              <a:pPr algn="ctr"/>
              <a:endParaRPr lang="en-US" sz="3555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131" name="Group 92"/>
            <p:cNvGrpSpPr/>
            <p:nvPr/>
          </p:nvGrpSpPr>
          <p:grpSpPr>
            <a:xfrm>
              <a:off x="7402081" y="3457484"/>
              <a:ext cx="436183" cy="271696"/>
              <a:chOff x="5172076" y="1938338"/>
              <a:chExt cx="471488" cy="293688"/>
            </a:xfrm>
            <a:solidFill>
              <a:schemeClr val="bg1">
                <a:lumMod val="95000"/>
              </a:schemeClr>
            </a:solidFill>
          </p:grpSpPr>
          <p:sp>
            <p:nvSpPr>
              <p:cNvPr id="132" name="Freeform 8"/>
              <p:cNvSpPr>
                <a:spLocks noEditPoints="1"/>
              </p:cNvSpPr>
              <p:nvPr/>
            </p:nvSpPr>
            <p:spPr bwMode="auto">
              <a:xfrm>
                <a:off x="5172076" y="1938338"/>
                <a:ext cx="471488" cy="293688"/>
              </a:xfrm>
              <a:custGeom>
                <a:gdLst>
                  <a:gd name="T0" fmla="*/ 113 w 125"/>
                  <a:gd name="T1" fmla="*/ 18 h 78"/>
                  <a:gd name="T2" fmla="*/ 113 w 125"/>
                  <a:gd name="T3" fmla="*/ 0 h 78"/>
                  <a:gd name="T4" fmla="*/ 0 w 125"/>
                  <a:gd name="T5" fmla="*/ 0 h 78"/>
                  <a:gd name="T6" fmla="*/ 0 w 125"/>
                  <a:gd name="T7" fmla="*/ 78 h 78"/>
                  <a:gd name="T8" fmla="*/ 113 w 125"/>
                  <a:gd name="T9" fmla="*/ 78 h 78"/>
                  <a:gd name="T10" fmla="*/ 113 w 125"/>
                  <a:gd name="T11" fmla="*/ 60 h 78"/>
                  <a:gd name="T12" fmla="*/ 125 w 125"/>
                  <a:gd name="T13" fmla="*/ 54 h 78"/>
                  <a:gd name="T14" fmla="*/ 125 w 125"/>
                  <a:gd name="T15" fmla="*/ 26 h 78"/>
                  <a:gd name="T16" fmla="*/ 113 w 125"/>
                  <a:gd name="T17" fmla="*/ 18 h 78"/>
                  <a:gd name="T18" fmla="*/ 104 w 125"/>
                  <a:gd name="T19" fmla="*/ 69 h 78"/>
                  <a:gd name="T20" fmla="*/ 10 w 125"/>
                  <a:gd name="T21" fmla="*/ 69 h 78"/>
                  <a:gd name="T22" fmla="*/ 10 w 125"/>
                  <a:gd name="T23" fmla="*/ 10 h 78"/>
                  <a:gd name="T24" fmla="*/ 104 w 125"/>
                  <a:gd name="T25" fmla="*/ 10 h 78"/>
                  <a:gd name="T26" fmla="*/ 104 w 125"/>
                  <a:gd name="T27" fmla="*/ 69 h 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5" h="78">
                    <a:moveTo>
                      <a:pt x="113" y="18"/>
                    </a:moveTo>
                    <a:cubicBezTo>
                      <a:pt x="113" y="0"/>
                      <a:pt x="113" y="0"/>
                      <a:pt x="113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113" y="78"/>
                      <a:pt x="113" y="78"/>
                      <a:pt x="113" y="78"/>
                    </a:cubicBezTo>
                    <a:cubicBezTo>
                      <a:pt x="113" y="60"/>
                      <a:pt x="113" y="60"/>
                      <a:pt x="113" y="60"/>
                    </a:cubicBezTo>
                    <a:cubicBezTo>
                      <a:pt x="117" y="60"/>
                      <a:pt x="125" y="61"/>
                      <a:pt x="125" y="54"/>
                    </a:cubicBezTo>
                    <a:cubicBezTo>
                      <a:pt x="125" y="26"/>
                      <a:pt x="125" y="26"/>
                      <a:pt x="125" y="26"/>
                    </a:cubicBezTo>
                    <a:cubicBezTo>
                      <a:pt x="125" y="17"/>
                      <a:pt x="116" y="18"/>
                      <a:pt x="113" y="18"/>
                    </a:cubicBezTo>
                    <a:close/>
                    <a:moveTo>
                      <a:pt x="104" y="69"/>
                    </a:moveTo>
                    <a:cubicBezTo>
                      <a:pt x="10" y="69"/>
                      <a:pt x="10" y="69"/>
                      <a:pt x="10" y="69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104" y="10"/>
                      <a:pt x="104" y="10"/>
                      <a:pt x="104" y="10"/>
                    </a:cubicBezTo>
                    <a:lnTo>
                      <a:pt x="104" y="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535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3" name="Rectangle 9"/>
              <p:cNvSpPr>
                <a:spLocks noChangeArrowheads="1"/>
              </p:cNvSpPr>
              <p:nvPr/>
            </p:nvSpPr>
            <p:spPr bwMode="auto">
              <a:xfrm>
                <a:off x="5235576" y="2001838"/>
                <a:ext cx="90488" cy="166688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535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4" name="Rectangle 10"/>
              <p:cNvSpPr>
                <a:spLocks noChangeArrowheads="1"/>
              </p:cNvSpPr>
              <p:nvPr/>
            </p:nvSpPr>
            <p:spPr bwMode="auto">
              <a:xfrm>
                <a:off x="5341938" y="2001838"/>
                <a:ext cx="85725" cy="166688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535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endParaRPr>
              </a:p>
            </p:txBody>
          </p:sp>
        </p:grpSp>
      </p:grpSp>
      <p:sp>
        <p:nvSpPr>
          <p:cNvPr id="135" name="矩形 134"/>
          <p:cNvSpPr/>
          <p:nvPr/>
        </p:nvSpPr>
        <p:spPr>
          <a:xfrm>
            <a:off x="8178986" y="3191749"/>
            <a:ext cx="2031307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点击添加标题</a:t>
            </a:r>
            <a:endParaRPr lang="en-US" altLang="zh-CN" sz="2400" b="1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36" name="矩形 47"/>
          <p:cNvSpPr>
            <a:spLocks noChangeArrowheads="1"/>
          </p:cNvSpPr>
          <p:nvPr/>
        </p:nvSpPr>
        <p:spPr bwMode="auto">
          <a:xfrm>
            <a:off x="8178989" y="3613781"/>
            <a:ext cx="3043119" cy="904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在此录入图表的综合描述说明，在此录入图表的描述说明，在此录入上述图表的描述说明。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37" name="矩形 136"/>
          <p:cNvSpPr/>
          <p:nvPr/>
        </p:nvSpPr>
        <p:spPr>
          <a:xfrm>
            <a:off x="2287390" y="5080721"/>
            <a:ext cx="2031307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点击添加标题</a:t>
            </a:r>
            <a:endParaRPr lang="en-US" altLang="zh-CN" sz="2400" b="1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38" name="矩形 47"/>
          <p:cNvSpPr>
            <a:spLocks noChangeArrowheads="1"/>
          </p:cNvSpPr>
          <p:nvPr/>
        </p:nvSpPr>
        <p:spPr bwMode="auto">
          <a:xfrm>
            <a:off x="1275581" y="5502753"/>
            <a:ext cx="3043119" cy="904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r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在此录入图表的描述说明，在此录入上述图表的描述说明，在此录入上述图表的描述说明。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39" name="矩形 138"/>
          <p:cNvSpPr/>
          <p:nvPr/>
        </p:nvSpPr>
        <p:spPr>
          <a:xfrm>
            <a:off x="7900571" y="5080721"/>
            <a:ext cx="2031307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点击添加标题</a:t>
            </a:r>
            <a:endParaRPr lang="en-US" altLang="zh-CN" sz="2400" b="1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40" name="矩形 47"/>
          <p:cNvSpPr>
            <a:spLocks noChangeArrowheads="1"/>
          </p:cNvSpPr>
          <p:nvPr/>
        </p:nvSpPr>
        <p:spPr bwMode="auto">
          <a:xfrm>
            <a:off x="7903375" y="5502752"/>
            <a:ext cx="3069428" cy="6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在此录入图表的综合描述说明，在此录入图表的综合描述说明。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41" name="矩形 140"/>
          <p:cNvSpPr/>
          <p:nvPr/>
        </p:nvSpPr>
        <p:spPr>
          <a:xfrm>
            <a:off x="2041861" y="3271960"/>
            <a:ext cx="2031307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点击添加标题</a:t>
            </a:r>
            <a:endParaRPr lang="en-US" altLang="zh-CN" sz="2400" b="1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42" name="矩形 47"/>
          <p:cNvSpPr>
            <a:spLocks noChangeArrowheads="1"/>
          </p:cNvSpPr>
          <p:nvPr/>
        </p:nvSpPr>
        <p:spPr bwMode="auto">
          <a:xfrm>
            <a:off x="946485" y="3693990"/>
            <a:ext cx="3126683" cy="904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r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在此录入上述图表的综合描述说明，在此录入上述图表的综合描述说明。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43" name="矩形 142"/>
          <p:cNvSpPr/>
          <p:nvPr/>
        </p:nvSpPr>
        <p:spPr>
          <a:xfrm>
            <a:off x="5080347" y="1280595"/>
            <a:ext cx="2031307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点击添加标题</a:t>
            </a:r>
            <a:endParaRPr lang="en-US" altLang="zh-CN" sz="2400" b="1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44" name="矩形 47"/>
          <p:cNvSpPr>
            <a:spLocks noChangeArrowheads="1"/>
          </p:cNvSpPr>
          <p:nvPr/>
        </p:nvSpPr>
        <p:spPr bwMode="auto">
          <a:xfrm>
            <a:off x="4399156" y="1702625"/>
            <a:ext cx="3393697" cy="6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在此录入上述图表的综合描述说明，在此录入图表的综合描述说明。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4" name="矩形 3"/>
          <p:cNvSpPr>
            <a:spLocks noChangeArrowheads="1"/>
          </p:cNvSpPr>
          <p:nvPr/>
        </p:nvSpPr>
        <p:spPr bwMode="auto">
          <a:xfrm>
            <a:off x="2870854" y="167583"/>
            <a:ext cx="2839251" cy="646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dist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0" smtClean="0">
                <a:solidFill>
                  <a:schemeClr val="accent1"/>
                </a:solidFill>
                <a:latin typeface="+mn-lt"/>
                <a:ea typeface="+mn-ea"/>
                <a:cs typeface="+mn-ea"/>
                <a:sym typeface="+mn-lt"/>
              </a:rPr>
              <a:t>教学内容</a:t>
            </a:r>
            <a:endParaRPr lang="zh-CN" altLang="en-US" sz="3600">
              <a:solidFill>
                <a:schemeClr val="accent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3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9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3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9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2" presetClass="entr" presetSubtype="4" dur="3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5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35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4" dur="3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50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35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1350"/>
                            </p:stCondLst>
                            <p:childTnLst>
                              <p:par>
                                <p:cTn id="56" presetID="12" presetClass="entr" presetSubtype="8" dur="3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50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9" dur="35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2" presetClass="entr" presetSubtype="8" dur="3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35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63" dur="35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65" presetID="12" presetClass="entr" presetSubtype="2" dur="3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50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68" dur="35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2" presetClass="entr" presetSubtype="2" dur="3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50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72" dur="35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2050"/>
                            </p:stCondLst>
                            <p:childTnLst>
                              <p:par>
                                <p:cTn id="74" presetID="12" presetClass="entr" presetSubtype="8" dur="3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5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77" dur="35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2" presetClass="entr" presetSubtype="8" dur="3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35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1" dur="35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2400"/>
                            </p:stCondLst>
                            <p:childTnLst>
                              <p:par>
                                <p:cTn id="83" presetID="12" presetClass="entr" presetSubtype="2" dur="3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350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86" dur="35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2" presetClass="entr" presetSubtype="2" dur="3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50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90" dur="35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/>
      <p:bldP spid="100" grpId="0"/>
      <p:bldP spid="105" grpId="0"/>
      <p:bldP spid="107" grpId="0"/>
      <p:bldP spid="135" grpId="0"/>
      <p:bldP spid="136" grpId="0"/>
      <p:bldP spid="137" grpId="0"/>
      <p:bldP spid="138" grpId="0"/>
      <p:bldP spid="139" grpId="0"/>
      <p:bldP spid="140" grpId="0"/>
      <p:bldP spid="141" grpId="0"/>
      <p:bldP spid="142" grpId="0"/>
      <p:bldP spid="143" grpId="0"/>
      <p:bldP spid="144" grpId="0"/>
      <p:bldP spid="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Group 74"/>
          <p:cNvGrpSpPr/>
          <p:nvPr/>
        </p:nvGrpSpPr>
        <p:grpSpPr>
          <a:xfrm>
            <a:off x="1868976" y="2286863"/>
            <a:ext cx="1411715" cy="3970453"/>
            <a:chOff x="1634044" y="1304396"/>
            <a:chExt cx="921712" cy="2592315"/>
          </a:xfrm>
        </p:grpSpPr>
        <p:sp>
          <p:nvSpPr>
            <p:cNvPr id="24" name="Rounded Rectangle 38"/>
            <p:cNvSpPr/>
            <p:nvPr/>
          </p:nvSpPr>
          <p:spPr>
            <a:xfrm>
              <a:off x="1634044" y="1304396"/>
              <a:ext cx="921712" cy="259231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9pPr>
            </a:lstStyle>
            <a:p>
              <a:pPr algn="ctr"/>
              <a:endParaRPr lang="en-US" sz="3555">
                <a:cs typeface="+mn-ea"/>
                <a:sym typeface="+mn-lt"/>
              </a:endParaRPr>
            </a:p>
          </p:txBody>
        </p:sp>
        <p:grpSp>
          <p:nvGrpSpPr>
            <p:cNvPr id="25" name="Group 46"/>
            <p:cNvGrpSpPr/>
            <p:nvPr/>
          </p:nvGrpSpPr>
          <p:grpSpPr>
            <a:xfrm>
              <a:off x="1703480" y="3032606"/>
              <a:ext cx="782840" cy="782838"/>
              <a:chOff x="1703480" y="3032606"/>
              <a:chExt cx="782840" cy="782838"/>
            </a:xfrm>
          </p:grpSpPr>
          <p:sp>
            <p:nvSpPr>
              <p:cNvPr id="29" name="Oval 44"/>
              <p:cNvSpPr/>
              <p:nvPr/>
            </p:nvSpPr>
            <p:spPr>
              <a:xfrm>
                <a:off x="1758217" y="3087343"/>
                <a:ext cx="673367" cy="673365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865">
                  <a:solidFill>
                    <a:schemeClr val="tx2">
                      <a:lumMod val="7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1" name="Oval 45"/>
              <p:cNvSpPr/>
              <p:nvPr/>
            </p:nvSpPr>
            <p:spPr>
              <a:xfrm>
                <a:off x="1703480" y="3032606"/>
                <a:ext cx="782840" cy="782838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865">
                  <a:solidFill>
                    <a:schemeClr val="bg2"/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26" name="Group 61"/>
            <p:cNvGrpSpPr/>
            <p:nvPr/>
          </p:nvGrpSpPr>
          <p:grpSpPr>
            <a:xfrm>
              <a:off x="1759882" y="1477217"/>
              <a:ext cx="670036" cy="2107569"/>
              <a:chOff x="1759882" y="1477217"/>
              <a:chExt cx="670036" cy="2107569"/>
            </a:xfrm>
          </p:grpSpPr>
          <p:sp>
            <p:nvSpPr>
              <p:cNvPr id="27" name="Text Placeholder 3"/>
              <p:cNvSpPr txBox="1"/>
              <p:nvPr/>
            </p:nvSpPr>
            <p:spPr>
              <a:xfrm>
                <a:off x="1907297" y="3263269"/>
                <a:ext cx="375205" cy="321517"/>
              </a:xfrm>
              <a:prstGeom prst="rect">
                <a:avLst/>
              </a:prstGeom>
            </p:spPr>
            <p:txBody>
              <a:bodyPr wrap="square" lIns="0" tIns="0" rIns="0" bIns="0" anchor="ctr" anchorCtr="0">
                <a:spAutoFit/>
              </a:bodyPr>
              <a:lstStyle>
                <a:defPPr>
                  <a:defRPr lang="zh-CN"/>
                </a:defPPr>
                <a:lvl1pPr marL="0" indent="0" algn="ctr" defTabSz="914400" rtl="0" eaLnBrk="1" latinLnBrk="0" hangingPunct="1">
                  <a:buNone/>
                  <a:defRPr sz="1600" kern="1200" baseline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buNone/>
                  <a:defRPr sz="1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8565">
                  <a:spcBef>
                    <a:spcPct val="20000"/>
                  </a:spcBef>
                  <a:defRPr/>
                </a:pPr>
                <a:r>
                  <a:rPr lang="zh-CN" altLang="en-US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输入标签</a:t>
                </a:r>
                <a:endParaRPr lang="en-US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8" name="Rectangle 60"/>
              <p:cNvSpPr/>
              <p:nvPr/>
            </p:nvSpPr>
            <p:spPr>
              <a:xfrm>
                <a:off x="1759882" y="1477217"/>
                <a:ext cx="670036" cy="38180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1218565">
                  <a:spcBef>
                    <a:spcPct val="20000"/>
                  </a:spcBef>
                  <a:defRPr/>
                </a:pPr>
                <a:r>
                  <a:rPr lang="en-US" sz="3200" b="1">
                    <a:solidFill>
                      <a:schemeClr val="bg1"/>
                    </a:solidFill>
                    <a:cs typeface="+mn-ea"/>
                    <a:sym typeface="+mn-lt"/>
                  </a:rPr>
                  <a:t>90%</a:t>
                </a:r>
                <a:endParaRPr lang="en-US" sz="3200" b="1">
                  <a:solidFill>
                    <a:schemeClr val="bg1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Group 75"/>
          <p:cNvGrpSpPr/>
          <p:nvPr/>
        </p:nvGrpSpPr>
        <p:grpSpPr>
          <a:xfrm>
            <a:off x="3584623" y="2904489"/>
            <a:ext cx="1411715" cy="3352827"/>
            <a:chOff x="2872594" y="1707645"/>
            <a:chExt cx="921712" cy="2189066"/>
          </a:xfrm>
        </p:grpSpPr>
        <p:sp>
          <p:nvSpPr>
            <p:cNvPr id="39" name="Rounded Rectangle 40"/>
            <p:cNvSpPr/>
            <p:nvPr/>
          </p:nvSpPr>
          <p:spPr>
            <a:xfrm>
              <a:off x="2872594" y="1707645"/>
              <a:ext cx="921712" cy="2189066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9pPr>
            </a:lstStyle>
            <a:p>
              <a:pPr algn="ctr"/>
              <a:endParaRPr lang="en-US" sz="3555">
                <a:cs typeface="+mn-ea"/>
                <a:sym typeface="+mn-lt"/>
              </a:endParaRPr>
            </a:p>
          </p:txBody>
        </p:sp>
        <p:grpSp>
          <p:nvGrpSpPr>
            <p:cNvPr id="40" name="Group 47"/>
            <p:cNvGrpSpPr/>
            <p:nvPr/>
          </p:nvGrpSpPr>
          <p:grpSpPr>
            <a:xfrm>
              <a:off x="2942030" y="3032606"/>
              <a:ext cx="782840" cy="782838"/>
              <a:chOff x="1703480" y="3032606"/>
              <a:chExt cx="782840" cy="782838"/>
            </a:xfrm>
          </p:grpSpPr>
          <p:sp>
            <p:nvSpPr>
              <p:cNvPr id="45" name="Oval 48"/>
              <p:cNvSpPr/>
              <p:nvPr/>
            </p:nvSpPr>
            <p:spPr>
              <a:xfrm>
                <a:off x="1758217" y="3087343"/>
                <a:ext cx="673367" cy="673365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865">
                  <a:solidFill>
                    <a:schemeClr val="bg2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46" name="Oval 49"/>
              <p:cNvSpPr/>
              <p:nvPr/>
            </p:nvSpPr>
            <p:spPr>
              <a:xfrm>
                <a:off x="1703480" y="3032606"/>
                <a:ext cx="782840" cy="782838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865">
                  <a:solidFill>
                    <a:schemeClr val="bg2"/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41" name="Group 62"/>
            <p:cNvGrpSpPr/>
            <p:nvPr/>
          </p:nvGrpSpPr>
          <p:grpSpPr>
            <a:xfrm>
              <a:off x="2993147" y="1825998"/>
              <a:ext cx="670036" cy="1758787"/>
              <a:chOff x="1759882" y="1750267"/>
              <a:chExt cx="670036" cy="1758787"/>
            </a:xfrm>
          </p:grpSpPr>
          <p:sp>
            <p:nvSpPr>
              <p:cNvPr id="43" name="Text Placeholder 3"/>
              <p:cNvSpPr txBox="1"/>
              <p:nvPr/>
            </p:nvSpPr>
            <p:spPr>
              <a:xfrm>
                <a:off x="1911900" y="3187537"/>
                <a:ext cx="381193" cy="321517"/>
              </a:xfrm>
              <a:prstGeom prst="rect">
                <a:avLst/>
              </a:prstGeom>
            </p:spPr>
            <p:txBody>
              <a:bodyPr wrap="square" lIns="0" tIns="0" rIns="0" bIns="0" anchor="ctr" anchorCtr="0">
                <a:spAutoFit/>
              </a:bodyPr>
              <a:lstStyle>
                <a:defPPr>
                  <a:defRPr lang="zh-CN"/>
                </a:defPPr>
                <a:lvl1pPr marL="0" indent="0" algn="ctr" defTabSz="914400" rtl="0" eaLnBrk="1" latinLnBrk="0" hangingPunct="1">
                  <a:buNone/>
                  <a:defRPr sz="1600" kern="1200" baseline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buNone/>
                  <a:defRPr sz="1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8565">
                  <a:spcBef>
                    <a:spcPct val="20000"/>
                  </a:spcBef>
                  <a:defRPr/>
                </a:pPr>
                <a:r>
                  <a:rPr lang="zh-CN" altLang="en-US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输入标签</a:t>
                </a:r>
                <a:endParaRPr lang="en-US" altLang="zh-CN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44" name="Rectangle 64"/>
              <p:cNvSpPr/>
              <p:nvPr/>
            </p:nvSpPr>
            <p:spPr>
              <a:xfrm>
                <a:off x="1759882" y="1750267"/>
                <a:ext cx="670036" cy="38180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1218565">
                  <a:spcBef>
                    <a:spcPct val="20000"/>
                  </a:spcBef>
                  <a:defRPr/>
                </a:pPr>
                <a:r>
                  <a:rPr lang="en-US" sz="3200" b="1">
                    <a:solidFill>
                      <a:schemeClr val="bg1"/>
                    </a:solidFill>
                    <a:cs typeface="+mn-ea"/>
                    <a:sym typeface="+mn-lt"/>
                  </a:rPr>
                  <a:t>80%</a:t>
                </a:r>
                <a:endParaRPr lang="en-US" sz="3200" b="1">
                  <a:solidFill>
                    <a:schemeClr val="bg1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47" name="Group 76"/>
          <p:cNvGrpSpPr/>
          <p:nvPr/>
        </p:nvGrpSpPr>
        <p:grpSpPr>
          <a:xfrm>
            <a:off x="5388157" y="1404540"/>
            <a:ext cx="1411716" cy="4852776"/>
            <a:chOff x="4106521" y="728326"/>
            <a:chExt cx="921712" cy="3168385"/>
          </a:xfrm>
        </p:grpSpPr>
        <p:sp>
          <p:nvSpPr>
            <p:cNvPr id="48" name="Rounded Rectangle 41"/>
            <p:cNvSpPr/>
            <p:nvPr/>
          </p:nvSpPr>
          <p:spPr>
            <a:xfrm>
              <a:off x="4106521" y="728326"/>
              <a:ext cx="921712" cy="316838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9pPr>
            </a:lstStyle>
            <a:p>
              <a:pPr algn="ctr"/>
              <a:endParaRPr lang="en-US" sz="3555">
                <a:cs typeface="+mn-ea"/>
                <a:sym typeface="+mn-lt"/>
              </a:endParaRPr>
            </a:p>
          </p:txBody>
        </p:sp>
        <p:grpSp>
          <p:nvGrpSpPr>
            <p:cNvPr id="49" name="Group 50"/>
            <p:cNvGrpSpPr/>
            <p:nvPr/>
          </p:nvGrpSpPr>
          <p:grpSpPr>
            <a:xfrm>
              <a:off x="4175957" y="3032606"/>
              <a:ext cx="782840" cy="782838"/>
              <a:chOff x="1703480" y="3032606"/>
              <a:chExt cx="782840" cy="782838"/>
            </a:xfrm>
          </p:grpSpPr>
          <p:sp>
            <p:nvSpPr>
              <p:cNvPr id="53" name="Oval 51"/>
              <p:cNvSpPr/>
              <p:nvPr/>
            </p:nvSpPr>
            <p:spPr>
              <a:xfrm>
                <a:off x="1758217" y="3087343"/>
                <a:ext cx="673367" cy="673365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865">
                  <a:solidFill>
                    <a:schemeClr val="accent1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54" name="Oval 52"/>
              <p:cNvSpPr/>
              <p:nvPr/>
            </p:nvSpPr>
            <p:spPr>
              <a:xfrm>
                <a:off x="1703480" y="3032606"/>
                <a:ext cx="782840" cy="782838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865">
                  <a:solidFill>
                    <a:srgbClr val="FF3F3F"/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50" name="Group 65"/>
            <p:cNvGrpSpPr/>
            <p:nvPr/>
          </p:nvGrpSpPr>
          <p:grpSpPr>
            <a:xfrm>
              <a:off x="4153067" y="958754"/>
              <a:ext cx="831212" cy="2626028"/>
              <a:chOff x="1684830" y="1174197"/>
              <a:chExt cx="831212" cy="2626028"/>
            </a:xfrm>
          </p:grpSpPr>
          <p:sp>
            <p:nvSpPr>
              <p:cNvPr id="51" name="Text Placeholder 3"/>
              <p:cNvSpPr txBox="1"/>
              <p:nvPr/>
            </p:nvSpPr>
            <p:spPr>
              <a:xfrm>
                <a:off x="1924450" y="3478708"/>
                <a:ext cx="349379" cy="321517"/>
              </a:xfrm>
              <a:prstGeom prst="rect">
                <a:avLst/>
              </a:prstGeom>
            </p:spPr>
            <p:txBody>
              <a:bodyPr wrap="square" lIns="0" tIns="0" rIns="0" bIns="0" anchor="ctr" anchorCtr="0">
                <a:spAutoFit/>
              </a:bodyPr>
              <a:lstStyle>
                <a:defPPr>
                  <a:defRPr lang="zh-CN"/>
                </a:defPPr>
                <a:lvl1pPr marL="0" indent="0" algn="ctr" defTabSz="914400" rtl="0" eaLnBrk="1" latinLnBrk="0" hangingPunct="1">
                  <a:buNone/>
                  <a:defRPr sz="1600" kern="1200" baseline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buNone/>
                  <a:defRPr sz="1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8565">
                  <a:spcBef>
                    <a:spcPct val="20000"/>
                  </a:spcBef>
                  <a:defRPr/>
                </a:pPr>
                <a:r>
                  <a:rPr lang="zh-CN" altLang="en-US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输入标签</a:t>
                </a:r>
                <a:endParaRPr lang="en-US" altLang="zh-CN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52" name="Rectangle 67"/>
              <p:cNvSpPr/>
              <p:nvPr/>
            </p:nvSpPr>
            <p:spPr>
              <a:xfrm>
                <a:off x="1684830" y="1174197"/>
                <a:ext cx="831212" cy="38180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1218565">
                  <a:spcBef>
                    <a:spcPct val="20000"/>
                  </a:spcBef>
                  <a:defRPr/>
                </a:pPr>
                <a:r>
                  <a:rPr lang="en-US" sz="3200" b="1">
                    <a:solidFill>
                      <a:schemeClr val="bg1"/>
                    </a:solidFill>
                    <a:cs typeface="+mn-ea"/>
                    <a:sym typeface="+mn-lt"/>
                  </a:rPr>
                  <a:t>100%</a:t>
                </a:r>
                <a:endParaRPr lang="en-US" sz="3200" b="1">
                  <a:solidFill>
                    <a:schemeClr val="bg1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55" name="Group 79"/>
          <p:cNvGrpSpPr/>
          <p:nvPr/>
        </p:nvGrpSpPr>
        <p:grpSpPr>
          <a:xfrm>
            <a:off x="8911312" y="2286863"/>
            <a:ext cx="1411715" cy="3970453"/>
            <a:chOff x="6588245" y="1304396"/>
            <a:chExt cx="921712" cy="2592315"/>
          </a:xfrm>
        </p:grpSpPr>
        <p:sp>
          <p:nvSpPr>
            <p:cNvPr id="56" name="Rounded Rectangle 43"/>
            <p:cNvSpPr/>
            <p:nvPr/>
          </p:nvSpPr>
          <p:spPr>
            <a:xfrm>
              <a:off x="6588245" y="1304396"/>
              <a:ext cx="921712" cy="2592315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9pPr>
            </a:lstStyle>
            <a:p>
              <a:pPr algn="ctr"/>
              <a:endParaRPr lang="en-US" sz="3555">
                <a:cs typeface="+mn-ea"/>
                <a:sym typeface="+mn-lt"/>
              </a:endParaRPr>
            </a:p>
          </p:txBody>
        </p:sp>
        <p:grpSp>
          <p:nvGrpSpPr>
            <p:cNvPr id="57" name="Group 56"/>
            <p:cNvGrpSpPr/>
            <p:nvPr/>
          </p:nvGrpSpPr>
          <p:grpSpPr>
            <a:xfrm>
              <a:off x="6657681" y="3032606"/>
              <a:ext cx="782840" cy="782838"/>
              <a:chOff x="1703480" y="3032606"/>
              <a:chExt cx="782840" cy="782838"/>
            </a:xfrm>
          </p:grpSpPr>
          <p:sp>
            <p:nvSpPr>
              <p:cNvPr id="61" name="Oval 57"/>
              <p:cNvSpPr/>
              <p:nvPr/>
            </p:nvSpPr>
            <p:spPr>
              <a:xfrm>
                <a:off x="1758217" y="3087343"/>
                <a:ext cx="673367" cy="673365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865">
                  <a:solidFill>
                    <a:schemeClr val="accent3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62" name="Oval 58"/>
              <p:cNvSpPr/>
              <p:nvPr/>
            </p:nvSpPr>
            <p:spPr>
              <a:xfrm>
                <a:off x="1703480" y="3032606"/>
                <a:ext cx="782840" cy="782838"/>
              </a:xfrm>
              <a:prstGeom prst="ellipse">
                <a:avLst/>
              </a:prstGeom>
              <a:noFill/>
              <a:ln w="19050">
                <a:solidFill>
                  <a:schemeClr val="bg1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R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865">
                  <a:solidFill>
                    <a:srgbClr val="00B0F0"/>
                  </a:solidFill>
                  <a:cs typeface="+mn-ea"/>
                  <a:sym typeface="+mn-lt"/>
                </a:endParaRPr>
              </a:p>
            </p:txBody>
          </p:sp>
        </p:grpSp>
        <p:grpSp>
          <p:nvGrpSpPr>
            <p:cNvPr id="58" name="Group 68"/>
            <p:cNvGrpSpPr/>
            <p:nvPr/>
          </p:nvGrpSpPr>
          <p:grpSpPr>
            <a:xfrm>
              <a:off x="6708798" y="1477217"/>
              <a:ext cx="670036" cy="2107565"/>
              <a:chOff x="1759882" y="1477217"/>
              <a:chExt cx="670036" cy="2107565"/>
            </a:xfrm>
          </p:grpSpPr>
          <p:sp>
            <p:nvSpPr>
              <p:cNvPr id="59" name="Text Placeholder 3"/>
              <p:cNvSpPr txBox="1"/>
              <p:nvPr/>
            </p:nvSpPr>
            <p:spPr>
              <a:xfrm>
                <a:off x="1950645" y="3263265"/>
                <a:ext cx="299080" cy="321517"/>
              </a:xfrm>
              <a:prstGeom prst="rect">
                <a:avLst/>
              </a:prstGeom>
            </p:spPr>
            <p:txBody>
              <a:bodyPr wrap="square" lIns="0" tIns="0" rIns="0" bIns="0" anchor="ctr" anchorCtr="0">
                <a:spAutoFit/>
              </a:bodyPr>
              <a:lstStyle>
                <a:defPPr>
                  <a:defRPr lang="zh-CN"/>
                </a:defPPr>
                <a:lvl1pPr marL="0" indent="0" algn="ctr" defTabSz="914400" rtl="0" eaLnBrk="1" latinLnBrk="0" hangingPunct="1">
                  <a:buNone/>
                  <a:defRPr sz="1600" kern="1200" baseline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buNone/>
                  <a:defRPr sz="1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buNone/>
                  <a:defRPr sz="1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buNone/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8565">
                  <a:spcBef>
                    <a:spcPct val="20000"/>
                  </a:spcBef>
                  <a:defRPr/>
                </a:pPr>
                <a:r>
                  <a:rPr lang="zh-CN" altLang="en-US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rPr>
                  <a:t>输入标签</a:t>
                </a:r>
                <a:endParaRPr lang="en-US" altLang="zh-CN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60" name="Rectangle 70"/>
              <p:cNvSpPr/>
              <p:nvPr/>
            </p:nvSpPr>
            <p:spPr>
              <a:xfrm>
                <a:off x="1759882" y="1477217"/>
                <a:ext cx="670036" cy="38180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1218565">
                  <a:spcBef>
                    <a:spcPct val="20000"/>
                  </a:spcBef>
                  <a:defRPr/>
                </a:pPr>
                <a:r>
                  <a:rPr lang="en-US" sz="3200" b="1">
                    <a:solidFill>
                      <a:schemeClr val="bg1"/>
                    </a:solidFill>
                    <a:cs typeface="+mn-ea"/>
                    <a:sym typeface="+mn-lt"/>
                  </a:rPr>
                  <a:t>90%</a:t>
                </a:r>
                <a:endParaRPr lang="en-US" sz="3200" b="1">
                  <a:solidFill>
                    <a:schemeClr val="bg1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63" name="Group 78"/>
          <p:cNvGrpSpPr/>
          <p:nvPr/>
        </p:nvGrpSpPr>
        <p:grpSpPr>
          <a:xfrm>
            <a:off x="7195659" y="3198185"/>
            <a:ext cx="1411714" cy="3059131"/>
            <a:chOff x="5349694" y="1880466"/>
            <a:chExt cx="921712" cy="1997312"/>
          </a:xfrm>
        </p:grpSpPr>
        <p:sp>
          <p:nvSpPr>
            <p:cNvPr id="64" name="Rounded Rectangle 42"/>
            <p:cNvSpPr/>
            <p:nvPr/>
          </p:nvSpPr>
          <p:spPr>
            <a:xfrm>
              <a:off x="5349694" y="1880466"/>
              <a:ext cx="921712" cy="1997312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R"/>
                  <a:ea typeface="+mn-ea"/>
                  <a:cs typeface="+mn-cs"/>
                </a:defRPr>
              </a:lvl9pPr>
            </a:lstStyle>
            <a:p>
              <a:pPr algn="ctr"/>
              <a:endParaRPr lang="en-US" sz="3555">
                <a:cs typeface="+mn-ea"/>
                <a:sym typeface="+mn-lt"/>
              </a:endParaRPr>
            </a:p>
          </p:txBody>
        </p:sp>
        <p:grpSp>
          <p:nvGrpSpPr>
            <p:cNvPr id="65" name="Group 77"/>
            <p:cNvGrpSpPr/>
            <p:nvPr/>
          </p:nvGrpSpPr>
          <p:grpSpPr>
            <a:xfrm>
              <a:off x="5419130" y="1960262"/>
              <a:ext cx="782840" cy="1840285"/>
              <a:chOff x="5419130" y="1960262"/>
              <a:chExt cx="782840" cy="1840285"/>
            </a:xfrm>
          </p:grpSpPr>
          <p:grpSp>
            <p:nvGrpSpPr>
              <p:cNvPr id="66" name="Group 53"/>
              <p:cNvGrpSpPr/>
              <p:nvPr/>
            </p:nvGrpSpPr>
            <p:grpSpPr>
              <a:xfrm>
                <a:off x="5419130" y="3017709"/>
                <a:ext cx="782840" cy="782838"/>
                <a:chOff x="1703480" y="3032606"/>
                <a:chExt cx="782840" cy="782838"/>
              </a:xfrm>
            </p:grpSpPr>
            <p:sp>
              <p:nvSpPr>
                <p:cNvPr id="70" name="Oval 54"/>
                <p:cNvSpPr/>
                <p:nvPr/>
              </p:nvSpPr>
              <p:spPr>
                <a:xfrm>
                  <a:off x="1758217" y="3087343"/>
                  <a:ext cx="673367" cy="673365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sz="1865">
                    <a:solidFill>
                      <a:schemeClr val="accent2"/>
                    </a:solidFill>
                    <a:cs typeface="+mn-ea"/>
                    <a:sym typeface="+mn-lt"/>
                  </a:endParaRPr>
                </a:p>
              </p:txBody>
            </p:sp>
            <p:sp>
              <p:nvSpPr>
                <p:cNvPr id="71" name="Oval 55"/>
                <p:cNvSpPr/>
                <p:nvPr/>
              </p:nvSpPr>
              <p:spPr>
                <a:xfrm>
                  <a:off x="1703480" y="3032606"/>
                  <a:ext cx="782840" cy="782838"/>
                </a:xfrm>
                <a:prstGeom prst="ellipse">
                  <a:avLst/>
                </a:prstGeom>
                <a:noFill/>
                <a:ln w="19050">
                  <a:solidFill>
                    <a:schemeClr val="bg1"/>
                  </a:solidFill>
                  <a:prstDash val="sysDot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阿里巴巴普惠体 R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sz="1865">
                    <a:solidFill>
                      <a:srgbClr val="FFC000"/>
                    </a:solidFill>
                    <a:cs typeface="+mn-ea"/>
                    <a:sym typeface="+mn-lt"/>
                  </a:endParaRPr>
                </a:p>
              </p:txBody>
            </p:sp>
          </p:grpSp>
          <p:grpSp>
            <p:nvGrpSpPr>
              <p:cNvPr id="67" name="Group 71"/>
              <p:cNvGrpSpPr/>
              <p:nvPr/>
            </p:nvGrpSpPr>
            <p:grpSpPr>
              <a:xfrm>
                <a:off x="5473367" y="1960262"/>
                <a:ext cx="670036" cy="1609627"/>
                <a:chOff x="1759881" y="1865481"/>
                <a:chExt cx="670036" cy="1609627"/>
              </a:xfrm>
            </p:grpSpPr>
            <p:sp>
              <p:nvSpPr>
                <p:cNvPr id="68" name="Text Placeholder 3"/>
                <p:cNvSpPr txBox="1"/>
                <p:nvPr/>
              </p:nvSpPr>
              <p:spPr>
                <a:xfrm>
                  <a:off x="1953286" y="3153591"/>
                  <a:ext cx="283226" cy="321517"/>
                </a:xfrm>
                <a:prstGeom prst="rect">
                  <a:avLst/>
                </a:prstGeom>
              </p:spPr>
              <p:txBody>
                <a:bodyPr wrap="square" lIns="0" tIns="0" rIns="0" bIns="0" anchor="ctr" anchorCtr="0">
                  <a:spAutoFit/>
                </a:bodyPr>
                <a:lstStyle>
                  <a:defPPr>
                    <a:defRPr lang="zh-CN"/>
                  </a:defPPr>
                  <a:lvl1pPr marL="0" indent="0" algn="ctr" defTabSz="914400" rtl="0" eaLnBrk="1" latinLnBrk="0" hangingPunct="1">
                    <a:buNone/>
                    <a:defRPr sz="1600" kern="1200" baseline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l" defTabSz="914400" rtl="0" eaLnBrk="1" latinLnBrk="0" hangingPunct="1">
                    <a:buNone/>
                    <a:defRPr sz="12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l" defTabSz="914400" rtl="0" eaLnBrk="1" latinLnBrk="0" hangingPunct="1">
                    <a:buNone/>
                    <a:defRPr sz="10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l" defTabSz="914400" rtl="0" eaLnBrk="1" latinLnBrk="0" hangingPunct="1">
                    <a:buNone/>
                    <a:defRPr sz="9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l" defTabSz="914400" rtl="0" eaLnBrk="1" latinLnBrk="0" hangingPunct="1">
                    <a:buNone/>
                    <a:defRPr sz="9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l" defTabSz="914400" rtl="0" eaLnBrk="1" latinLnBrk="0" hangingPunct="1">
                    <a:buNone/>
                    <a:defRPr sz="9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l" defTabSz="914400" rtl="0" eaLnBrk="1" latinLnBrk="0" hangingPunct="1">
                    <a:buNone/>
                    <a:defRPr sz="9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l" defTabSz="914400" rtl="0" eaLnBrk="1" latinLnBrk="0" hangingPunct="1">
                    <a:buNone/>
                    <a:defRPr sz="9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l" defTabSz="914400" rtl="0" eaLnBrk="1" latinLnBrk="0" hangingPunct="1">
                    <a:buNone/>
                    <a:defRPr sz="9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defTabSz="1218565">
                    <a:spcBef>
                      <a:spcPct val="20000"/>
                    </a:spcBef>
                    <a:defRPr/>
                  </a:pPr>
                  <a:r>
                    <a:rPr lang="zh-CN" altLang="en-US" b="1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cs typeface="+mn-ea"/>
                      <a:sym typeface="+mn-lt"/>
                    </a:rPr>
                    <a:t>输入标签</a:t>
                  </a:r>
                  <a:endParaRPr lang="en-US" altLang="zh-CN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cs typeface="+mn-ea"/>
                    <a:sym typeface="+mn-lt"/>
                  </a:endParaRPr>
                </a:p>
              </p:txBody>
            </p:sp>
            <p:sp>
              <p:nvSpPr>
                <p:cNvPr id="69" name="Rectangle 73"/>
                <p:cNvSpPr/>
                <p:nvPr/>
              </p:nvSpPr>
              <p:spPr>
                <a:xfrm>
                  <a:off x="1759881" y="1865481"/>
                  <a:ext cx="670036" cy="381801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1218565">
                    <a:spcBef>
                      <a:spcPct val="20000"/>
                    </a:spcBef>
                    <a:defRPr/>
                  </a:pPr>
                  <a:r>
                    <a:rPr lang="en-US" sz="3200" b="1">
                      <a:solidFill>
                        <a:schemeClr val="bg1"/>
                      </a:solidFill>
                      <a:cs typeface="+mn-ea"/>
                      <a:sym typeface="+mn-lt"/>
                    </a:rPr>
                    <a:t>70%</a:t>
                  </a:r>
                  <a:endParaRPr lang="en-US" sz="3200" b="1">
                    <a:solidFill>
                      <a:schemeClr val="bg1"/>
                    </a:solidFill>
                    <a:cs typeface="+mn-ea"/>
                    <a:sym typeface="+mn-lt"/>
                  </a:endParaRPr>
                </a:p>
              </p:txBody>
            </p:sp>
          </p:grpSp>
        </p:grpSp>
      </p:grpSp>
      <p:sp>
        <p:nvSpPr>
          <p:cNvPr id="73" name="文本框 13"/>
          <p:cNvSpPr txBox="1"/>
          <p:nvPr/>
        </p:nvSpPr>
        <p:spPr>
          <a:xfrm>
            <a:off x="1958735" y="3451702"/>
            <a:ext cx="1232197" cy="934479"/>
          </a:xfrm>
          <a:prstGeom prst="rect">
            <a:avLst/>
          </a:prstGeom>
          <a:noFill/>
        </p:spPr>
        <p:txBody>
          <a:bodyPr wrap="square" lIns="91435" tIns="45716" rIns="91435" bIns="45716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bg1">
                    <a:lumMod val="95000"/>
                  </a:schemeClr>
                </a:solidFill>
                <a:cs typeface="+mn-ea"/>
                <a:sym typeface="+mn-lt"/>
              </a:rPr>
              <a:t>在此录入上述图表的综合描述说明</a:t>
            </a:r>
            <a:endParaRPr lang="zh-CN" altLang="en-US" sz="1600">
              <a:solidFill>
                <a:schemeClr val="bg1">
                  <a:lumMod val="9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74" name="文本框 13"/>
          <p:cNvSpPr txBox="1"/>
          <p:nvPr/>
        </p:nvSpPr>
        <p:spPr>
          <a:xfrm>
            <a:off x="3682676" y="3849880"/>
            <a:ext cx="1215608" cy="934479"/>
          </a:xfrm>
          <a:prstGeom prst="rect">
            <a:avLst/>
          </a:prstGeom>
          <a:noFill/>
        </p:spPr>
        <p:txBody>
          <a:bodyPr wrap="square" lIns="91435" tIns="45716" rIns="91435" bIns="45716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bg1">
                    <a:lumMod val="95000"/>
                  </a:schemeClr>
                </a:solidFill>
                <a:cs typeface="+mn-ea"/>
                <a:sym typeface="+mn-lt"/>
              </a:rPr>
              <a:t>在此录入上述图表的综合描述说明</a:t>
            </a:r>
            <a:endParaRPr lang="zh-CN" altLang="en-US" sz="1600">
              <a:solidFill>
                <a:schemeClr val="bg1">
                  <a:lumMod val="9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75" name="文本框 13"/>
          <p:cNvSpPr txBox="1"/>
          <p:nvPr/>
        </p:nvSpPr>
        <p:spPr>
          <a:xfrm>
            <a:off x="9001070" y="3451702"/>
            <a:ext cx="1232197" cy="934479"/>
          </a:xfrm>
          <a:prstGeom prst="rect">
            <a:avLst/>
          </a:prstGeom>
          <a:noFill/>
        </p:spPr>
        <p:txBody>
          <a:bodyPr wrap="square" lIns="91435" tIns="45716" rIns="91435" bIns="45716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bg1">
                    <a:lumMod val="95000"/>
                  </a:schemeClr>
                </a:solidFill>
                <a:cs typeface="+mn-ea"/>
                <a:sym typeface="+mn-lt"/>
              </a:rPr>
              <a:t>在此录入上述图表的综合描述说明</a:t>
            </a:r>
            <a:endParaRPr lang="zh-CN" altLang="en-US" sz="1600">
              <a:solidFill>
                <a:schemeClr val="bg1">
                  <a:lumMod val="9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76" name="文本框 13"/>
          <p:cNvSpPr txBox="1"/>
          <p:nvPr/>
        </p:nvSpPr>
        <p:spPr>
          <a:xfrm>
            <a:off x="7293716" y="3904472"/>
            <a:ext cx="1215608" cy="934479"/>
          </a:xfrm>
          <a:prstGeom prst="rect">
            <a:avLst/>
          </a:prstGeom>
          <a:noFill/>
        </p:spPr>
        <p:txBody>
          <a:bodyPr wrap="square" lIns="91435" tIns="45716" rIns="91435" bIns="45716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bg1">
                    <a:lumMod val="95000"/>
                  </a:schemeClr>
                </a:solidFill>
                <a:cs typeface="+mn-ea"/>
                <a:sym typeface="+mn-lt"/>
              </a:rPr>
              <a:t>在此录入上述图表的综合描述说明</a:t>
            </a:r>
            <a:endParaRPr lang="zh-CN" altLang="en-US" sz="1600">
              <a:solidFill>
                <a:schemeClr val="bg1">
                  <a:lumMod val="9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77" name="文本框 13"/>
          <p:cNvSpPr txBox="1"/>
          <p:nvPr/>
        </p:nvSpPr>
        <p:spPr>
          <a:xfrm>
            <a:off x="5488196" y="2627530"/>
            <a:ext cx="1215608" cy="1776632"/>
          </a:xfrm>
          <a:prstGeom prst="rect">
            <a:avLst/>
          </a:prstGeom>
          <a:noFill/>
        </p:spPr>
        <p:txBody>
          <a:bodyPr wrap="square" lIns="91435" tIns="45716" rIns="91435" bIns="45716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bg1">
                    <a:lumMod val="95000"/>
                  </a:schemeClr>
                </a:solidFill>
                <a:cs typeface="+mn-ea"/>
                <a:sym typeface="+mn-lt"/>
              </a:rPr>
              <a:t>在此录入上述图表的综合描述说明，在此录入上述图表的综合描述说明</a:t>
            </a:r>
            <a:endParaRPr lang="zh-CN" altLang="en-US" sz="1600">
              <a:solidFill>
                <a:schemeClr val="bg1">
                  <a:lumMod val="9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78" name="矩形 3"/>
          <p:cNvSpPr>
            <a:spLocks noChangeArrowheads="1"/>
          </p:cNvSpPr>
          <p:nvPr/>
        </p:nvSpPr>
        <p:spPr bwMode="auto">
          <a:xfrm>
            <a:off x="2870854" y="167583"/>
            <a:ext cx="2839251" cy="646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dist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0" smtClean="0">
                <a:solidFill>
                  <a:schemeClr val="accent1"/>
                </a:solidFill>
                <a:latin typeface="+mn-lt"/>
                <a:ea typeface="+mn-ea"/>
                <a:cs typeface="+mn-ea"/>
                <a:sym typeface="+mn-lt"/>
              </a:rPr>
              <a:t>工作回顾</a:t>
            </a:r>
            <a:endParaRPr lang="zh-CN" altLang="en-US" sz="3600">
              <a:solidFill>
                <a:schemeClr val="accent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dur="5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dur="5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dur="5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/>
      <p:bldP spid="74" grpId="0"/>
      <p:bldP spid="75" grpId="0"/>
      <p:bldP spid="76" grpId="0"/>
      <p:bldP spid="77" grpId="0"/>
      <p:bldP spid="7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Freeform 5"/>
          <p:cNvSpPr/>
          <p:nvPr/>
        </p:nvSpPr>
        <p:spPr bwMode="auto">
          <a:xfrm>
            <a:off x="2879999" y="2294710"/>
            <a:ext cx="2449668" cy="978011"/>
          </a:xfrm>
          <a:custGeom>
            <a:gdLst>
              <a:gd name="T0" fmla="*/ 281 w 1245"/>
              <a:gd name="T1" fmla="*/ 0 h 427"/>
              <a:gd name="T2" fmla="*/ 0 w 1245"/>
              <a:gd name="T3" fmla="*/ 427 h 427"/>
              <a:gd name="T4" fmla="*/ 1245 w 1245"/>
              <a:gd name="T5" fmla="*/ 427 h 427"/>
              <a:gd name="T6" fmla="*/ 963 w 1245"/>
              <a:gd name="T7" fmla="*/ 0 h 427"/>
              <a:gd name="T8" fmla="*/ 281 w 1245"/>
              <a:gd name="T9" fmla="*/ 0 h 4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45" h="427">
                <a:moveTo>
                  <a:pt x="281" y="0"/>
                </a:moveTo>
                <a:lnTo>
                  <a:pt x="0" y="427"/>
                </a:lnTo>
                <a:lnTo>
                  <a:pt x="1245" y="427"/>
                </a:lnTo>
                <a:lnTo>
                  <a:pt x="963" y="0"/>
                </a:lnTo>
                <a:lnTo>
                  <a:pt x="28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endParaRPr lang="en-US" sz="3200">
              <a:cs typeface="+mn-ea"/>
              <a:sym typeface="+mn-lt"/>
            </a:endParaRPr>
          </a:p>
        </p:txBody>
      </p:sp>
      <p:sp>
        <p:nvSpPr>
          <p:cNvPr id="38" name="Freeform 6"/>
          <p:cNvSpPr/>
          <p:nvPr/>
        </p:nvSpPr>
        <p:spPr bwMode="auto">
          <a:xfrm>
            <a:off x="2323169" y="3272721"/>
            <a:ext cx="3561367" cy="975720"/>
          </a:xfrm>
          <a:custGeom>
            <a:gdLst>
              <a:gd name="T0" fmla="*/ 283 w 1810"/>
              <a:gd name="T1" fmla="*/ 0 h 426"/>
              <a:gd name="T2" fmla="*/ 0 w 1810"/>
              <a:gd name="T3" fmla="*/ 426 h 426"/>
              <a:gd name="T4" fmla="*/ 1810 w 1810"/>
              <a:gd name="T5" fmla="*/ 426 h 426"/>
              <a:gd name="T6" fmla="*/ 1528 w 1810"/>
              <a:gd name="T7" fmla="*/ 0 h 426"/>
              <a:gd name="T8" fmla="*/ 283 w 1810"/>
              <a:gd name="T9" fmla="*/ 0 h 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0" h="426">
                <a:moveTo>
                  <a:pt x="283" y="0"/>
                </a:moveTo>
                <a:lnTo>
                  <a:pt x="0" y="426"/>
                </a:lnTo>
                <a:lnTo>
                  <a:pt x="1810" y="426"/>
                </a:lnTo>
                <a:lnTo>
                  <a:pt x="1528" y="0"/>
                </a:lnTo>
                <a:lnTo>
                  <a:pt x="283" y="0"/>
                </a:lnTo>
                <a:close/>
              </a:path>
            </a:pathLst>
          </a:custGeom>
          <a:solidFill>
            <a:schemeClr val="accent1"/>
          </a:solidFill>
          <a:ln w="28575">
            <a:solidFill>
              <a:schemeClr val="bg1">
                <a:lumMod val="95000"/>
              </a:schemeClr>
            </a:solidFill>
          </a:ln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3200">
              <a:cs typeface="+mn-ea"/>
              <a:sym typeface="+mn-lt"/>
            </a:endParaRPr>
          </a:p>
        </p:txBody>
      </p:sp>
      <p:sp>
        <p:nvSpPr>
          <p:cNvPr id="39" name="Freeform 7"/>
          <p:cNvSpPr/>
          <p:nvPr/>
        </p:nvSpPr>
        <p:spPr bwMode="auto">
          <a:xfrm>
            <a:off x="1770267" y="4248446"/>
            <a:ext cx="4667160" cy="973431"/>
          </a:xfrm>
          <a:custGeom>
            <a:gdLst>
              <a:gd name="T0" fmla="*/ 281 w 2372"/>
              <a:gd name="T1" fmla="*/ 0 h 425"/>
              <a:gd name="T2" fmla="*/ 0 w 2372"/>
              <a:gd name="T3" fmla="*/ 425 h 425"/>
              <a:gd name="T4" fmla="*/ 2372 w 2372"/>
              <a:gd name="T5" fmla="*/ 425 h 425"/>
              <a:gd name="T6" fmla="*/ 2091 w 2372"/>
              <a:gd name="T7" fmla="*/ 0 h 425"/>
              <a:gd name="T8" fmla="*/ 281 w 2372"/>
              <a:gd name="T9" fmla="*/ 0 h 4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372" h="425">
                <a:moveTo>
                  <a:pt x="281" y="0"/>
                </a:moveTo>
                <a:lnTo>
                  <a:pt x="0" y="425"/>
                </a:lnTo>
                <a:lnTo>
                  <a:pt x="2372" y="425"/>
                </a:lnTo>
                <a:lnTo>
                  <a:pt x="2091" y="0"/>
                </a:lnTo>
                <a:lnTo>
                  <a:pt x="28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endParaRPr lang="en-US" sz="3200">
              <a:cs typeface="+mn-ea"/>
              <a:sym typeface="+mn-lt"/>
            </a:endParaRPr>
          </a:p>
        </p:txBody>
      </p:sp>
      <p:sp>
        <p:nvSpPr>
          <p:cNvPr id="40" name="Freeform 8"/>
          <p:cNvSpPr/>
          <p:nvPr/>
        </p:nvSpPr>
        <p:spPr bwMode="auto">
          <a:xfrm>
            <a:off x="1213440" y="5221870"/>
            <a:ext cx="5780825" cy="975720"/>
          </a:xfrm>
          <a:custGeom>
            <a:gdLst>
              <a:gd name="T0" fmla="*/ 283 w 2938"/>
              <a:gd name="T1" fmla="*/ 0 h 426"/>
              <a:gd name="T2" fmla="*/ 2655 w 2938"/>
              <a:gd name="T3" fmla="*/ 0 h 426"/>
              <a:gd name="T4" fmla="*/ 2938 w 2938"/>
              <a:gd name="T5" fmla="*/ 426 h 426"/>
              <a:gd name="T6" fmla="*/ 0 w 2938"/>
              <a:gd name="T7" fmla="*/ 426 h 426"/>
              <a:gd name="T8" fmla="*/ 283 w 2938"/>
              <a:gd name="T9" fmla="*/ 0 h 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938" h="426">
                <a:moveTo>
                  <a:pt x="283" y="0"/>
                </a:moveTo>
                <a:lnTo>
                  <a:pt x="2655" y="0"/>
                </a:lnTo>
                <a:lnTo>
                  <a:pt x="2938" y="426"/>
                </a:lnTo>
                <a:lnTo>
                  <a:pt x="0" y="426"/>
                </a:lnTo>
                <a:lnTo>
                  <a:pt x="283" y="0"/>
                </a:lnTo>
                <a:close/>
              </a:path>
            </a:pathLst>
          </a:custGeom>
          <a:solidFill>
            <a:schemeClr val="accent1"/>
          </a:solidFill>
          <a:ln w="28575">
            <a:solidFill>
              <a:schemeClr val="bg1">
                <a:lumMod val="95000"/>
              </a:schemeClr>
            </a:solidFill>
          </a:ln>
        </p:spPr>
        <p:txBody>
          <a:bodyPr vert="horz" wrap="square" lIns="121920" tIns="60960" rIns="121920" bIns="6096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3200">
              <a:cs typeface="+mn-ea"/>
              <a:sym typeface="+mn-lt"/>
            </a:endParaRPr>
          </a:p>
        </p:txBody>
      </p:sp>
      <p:sp>
        <p:nvSpPr>
          <p:cNvPr id="41" name="Text Box 10"/>
          <p:cNvSpPr txBox="1">
            <a:spLocks noChangeArrowheads="1"/>
          </p:cNvSpPr>
          <p:nvPr/>
        </p:nvSpPr>
        <p:spPr bwMode="auto">
          <a:xfrm>
            <a:off x="2672359" y="5525065"/>
            <a:ext cx="2862976" cy="430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60960" tIns="30480" rIns="60960" bIns="3048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450340"/>
            <a:r>
              <a:rPr lang="zh-CN" altLang="en-US" sz="2400" b="1">
                <a:solidFill>
                  <a:schemeClr val="bg1"/>
                </a:solidFill>
                <a:cs typeface="+mn-ea"/>
                <a:sym typeface="+mn-lt"/>
              </a:rPr>
              <a:t>添加文字</a:t>
            </a:r>
            <a:endParaRPr lang="en-US" altLang="zh-CN" sz="24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2" name="Text Box 10"/>
          <p:cNvSpPr txBox="1">
            <a:spLocks noChangeArrowheads="1"/>
          </p:cNvSpPr>
          <p:nvPr/>
        </p:nvSpPr>
        <p:spPr bwMode="auto">
          <a:xfrm>
            <a:off x="2672359" y="4550493"/>
            <a:ext cx="2862976" cy="430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60960" tIns="30480" rIns="60960" bIns="3048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450340"/>
            <a:r>
              <a:rPr lang="zh-CN" altLang="en-US" sz="2400" b="1">
                <a:solidFill>
                  <a:schemeClr val="bg1"/>
                </a:solidFill>
                <a:cs typeface="+mn-ea"/>
                <a:sym typeface="+mn-lt"/>
              </a:rPr>
              <a:t>添加文字</a:t>
            </a:r>
            <a:endParaRPr lang="en-US" altLang="zh-CN" sz="24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3" name="Text Box 10"/>
          <p:cNvSpPr txBox="1">
            <a:spLocks noChangeArrowheads="1"/>
          </p:cNvSpPr>
          <p:nvPr/>
        </p:nvSpPr>
        <p:spPr bwMode="auto">
          <a:xfrm>
            <a:off x="3010775" y="3575917"/>
            <a:ext cx="2186149" cy="430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60960" tIns="30480" rIns="60960" bIns="3048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450340"/>
            <a:r>
              <a:rPr lang="zh-CN" altLang="en-US" sz="2400" b="1">
                <a:solidFill>
                  <a:schemeClr val="bg1"/>
                </a:solidFill>
                <a:cs typeface="+mn-ea"/>
                <a:sym typeface="+mn-lt"/>
              </a:rPr>
              <a:t>添加文字</a:t>
            </a:r>
            <a:endParaRPr lang="en-US" altLang="zh-CN" sz="24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4" name="Text Box 10"/>
          <p:cNvSpPr txBox="1">
            <a:spLocks noChangeArrowheads="1"/>
          </p:cNvSpPr>
          <p:nvPr/>
        </p:nvSpPr>
        <p:spPr bwMode="auto">
          <a:xfrm>
            <a:off x="3170673" y="2599052"/>
            <a:ext cx="1866359" cy="4308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60960" tIns="30480" rIns="60960" bIns="3048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450340"/>
            <a:r>
              <a:rPr lang="zh-CN" altLang="en-US" sz="2400" b="1">
                <a:solidFill>
                  <a:schemeClr val="bg1"/>
                </a:solidFill>
                <a:cs typeface="+mn-ea"/>
                <a:sym typeface="+mn-lt"/>
              </a:rPr>
              <a:t>添加文字</a:t>
            </a:r>
            <a:endParaRPr lang="en-US" sz="24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45" name="Oval 11"/>
          <p:cNvSpPr/>
          <p:nvPr/>
        </p:nvSpPr>
        <p:spPr>
          <a:xfrm>
            <a:off x="4890041" y="2642242"/>
            <a:ext cx="282947" cy="28294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200">
              <a:cs typeface="+mn-ea"/>
              <a:sym typeface="+mn-lt"/>
            </a:endParaRPr>
          </a:p>
        </p:txBody>
      </p:sp>
      <p:sp>
        <p:nvSpPr>
          <p:cNvPr id="46" name="Oval 12"/>
          <p:cNvSpPr/>
          <p:nvPr/>
        </p:nvSpPr>
        <p:spPr>
          <a:xfrm>
            <a:off x="5450988" y="3619110"/>
            <a:ext cx="282947" cy="282947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200">
              <a:cs typeface="+mn-ea"/>
              <a:sym typeface="+mn-lt"/>
            </a:endParaRPr>
          </a:p>
        </p:txBody>
      </p:sp>
      <p:sp>
        <p:nvSpPr>
          <p:cNvPr id="47" name="Oval 13"/>
          <p:cNvSpPr/>
          <p:nvPr/>
        </p:nvSpPr>
        <p:spPr>
          <a:xfrm>
            <a:off x="6018933" y="4593686"/>
            <a:ext cx="282947" cy="28294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200">
              <a:cs typeface="+mn-ea"/>
              <a:sym typeface="+mn-lt"/>
            </a:endParaRPr>
          </a:p>
        </p:txBody>
      </p:sp>
      <p:sp>
        <p:nvSpPr>
          <p:cNvPr id="48" name="Oval 14"/>
          <p:cNvSpPr/>
          <p:nvPr/>
        </p:nvSpPr>
        <p:spPr>
          <a:xfrm>
            <a:off x="6575912" y="5568258"/>
            <a:ext cx="282947" cy="282947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200">
              <a:cs typeface="+mn-ea"/>
              <a:sym typeface="+mn-lt"/>
            </a:endParaRPr>
          </a:p>
        </p:txBody>
      </p:sp>
      <p:sp>
        <p:nvSpPr>
          <p:cNvPr id="49" name="肘形接點 23"/>
          <p:cNvSpPr>
            <a:spLocks noChangeShapeType="1"/>
          </p:cNvSpPr>
          <p:nvPr/>
        </p:nvSpPr>
        <p:spPr bwMode="auto">
          <a:xfrm rot="5400000" flipH="1" flipV="1">
            <a:off x="5921679" y="1173758"/>
            <a:ext cx="703776" cy="2233195"/>
          </a:xfrm>
          <a:custGeom>
            <a:gdLst>
              <a:gd name="connsiteX0" fmla="*/ 0 w 681038"/>
              <a:gd name="connsiteY0" fmla="*/ 0 h 2268538"/>
              <a:gd name="connsiteX1" fmla="*/ 681038 w 681038"/>
              <a:gd name="connsiteY1" fmla="*/ 0 h 2268538"/>
              <a:gd name="connsiteX2" fmla="*/ 681038 w 681038"/>
              <a:gd name="connsiteY2" fmla="*/ 2268538 h 2268538"/>
              <a:gd name="connsiteX0-1" fmla="*/ 0 w 626447"/>
              <a:gd name="connsiteY0-2" fmla="*/ 0 h 2732562"/>
              <a:gd name="connsiteX1-3" fmla="*/ 626447 w 626447"/>
              <a:gd name="connsiteY1-4" fmla="*/ 464024 h 2732562"/>
              <a:gd name="connsiteX2-5" fmla="*/ 626447 w 626447"/>
              <a:gd name="connsiteY2-6" fmla="*/ 2732562 h 2732562"/>
              <a:gd name="connsiteX0-7" fmla="*/ 0 w 626447"/>
              <a:gd name="connsiteY0-8" fmla="*/ 0 h 2200551"/>
              <a:gd name="connsiteX1-9" fmla="*/ 626447 w 626447"/>
              <a:gd name="connsiteY1-10" fmla="*/ 464024 h 2200551"/>
              <a:gd name="connsiteX2-11" fmla="*/ 622250 w 626447"/>
              <a:gd name="connsiteY2-12" fmla="*/ 2200551 h 2200551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26447" h="2200551" fill="none">
                <a:moveTo>
                  <a:pt x="0" y="0"/>
                </a:moveTo>
                <a:lnTo>
                  <a:pt x="626447" y="464024"/>
                </a:lnTo>
                <a:cubicBezTo>
                  <a:pt x="626447" y="1220203"/>
                  <a:pt x="622250" y="1444372"/>
                  <a:pt x="622250" y="2200551"/>
                </a:cubicBezTo>
              </a:path>
            </a:pathLst>
          </a:custGeom>
          <a:noFill/>
          <a:ln w="9525" cap="flat" cmpd="sng">
            <a:solidFill>
              <a:srgbClr val="222A35"/>
            </a:solidFill>
            <a:prstDash val="dash"/>
            <a:bevel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65">
              <a:cs typeface="+mn-ea"/>
              <a:sym typeface="+mn-lt"/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7603905" y="1472903"/>
            <a:ext cx="1583072" cy="461657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1" name="矩形 47"/>
          <p:cNvSpPr>
            <a:spLocks noChangeArrowheads="1"/>
          </p:cNvSpPr>
          <p:nvPr/>
        </p:nvSpPr>
        <p:spPr bwMode="auto">
          <a:xfrm>
            <a:off x="7603904" y="1895890"/>
            <a:ext cx="3493763" cy="73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在此录入上述图表的描述说明，在此录入上述图表的描述说明。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2" name="肘形接點 23"/>
          <p:cNvSpPr>
            <a:spLocks noChangeShapeType="1"/>
          </p:cNvSpPr>
          <p:nvPr/>
        </p:nvSpPr>
        <p:spPr bwMode="auto">
          <a:xfrm rot="5400000" flipH="1" flipV="1">
            <a:off x="6332893" y="2623298"/>
            <a:ext cx="458319" cy="1656231"/>
          </a:xfrm>
          <a:custGeom>
            <a:gdLst>
              <a:gd name="connsiteX0" fmla="*/ 0 w 681038"/>
              <a:gd name="connsiteY0" fmla="*/ 0 h 2268538"/>
              <a:gd name="connsiteX1" fmla="*/ 681038 w 681038"/>
              <a:gd name="connsiteY1" fmla="*/ 0 h 2268538"/>
              <a:gd name="connsiteX2" fmla="*/ 681038 w 681038"/>
              <a:gd name="connsiteY2" fmla="*/ 2268538 h 2268538"/>
              <a:gd name="connsiteX0-1" fmla="*/ 0 w 626447"/>
              <a:gd name="connsiteY0-2" fmla="*/ 0 h 2732562"/>
              <a:gd name="connsiteX1-3" fmla="*/ 626447 w 626447"/>
              <a:gd name="connsiteY1-4" fmla="*/ 464024 h 2732562"/>
              <a:gd name="connsiteX2-5" fmla="*/ 626447 w 626447"/>
              <a:gd name="connsiteY2-6" fmla="*/ 2732562 h 2732562"/>
              <a:gd name="connsiteX0-7" fmla="*/ 0 w 626447"/>
              <a:gd name="connsiteY0-8" fmla="*/ 0 h 2084046"/>
              <a:gd name="connsiteX1-9" fmla="*/ 626447 w 626447"/>
              <a:gd name="connsiteY1-10" fmla="*/ 464024 h 2084046"/>
              <a:gd name="connsiteX2-11" fmla="*/ 626446 w 626447"/>
              <a:gd name="connsiteY2-12" fmla="*/ 2084046 h 208404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26447" h="2084046" fill="none">
                <a:moveTo>
                  <a:pt x="0" y="0"/>
                </a:moveTo>
                <a:lnTo>
                  <a:pt x="626447" y="464024"/>
                </a:lnTo>
                <a:cubicBezTo>
                  <a:pt x="626447" y="1220203"/>
                  <a:pt x="626446" y="1327867"/>
                  <a:pt x="626446" y="2084046"/>
                </a:cubicBezTo>
              </a:path>
            </a:pathLst>
          </a:custGeom>
          <a:noFill/>
          <a:ln w="9525" cap="flat" cmpd="sng">
            <a:solidFill>
              <a:srgbClr val="222A35"/>
            </a:solidFill>
            <a:prstDash val="dash"/>
            <a:bevel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65">
              <a:cs typeface="+mn-ea"/>
              <a:sym typeface="+mn-lt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7603905" y="2758446"/>
            <a:ext cx="1583072" cy="461657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4" name="矩形 47"/>
          <p:cNvSpPr>
            <a:spLocks noChangeArrowheads="1"/>
          </p:cNvSpPr>
          <p:nvPr/>
        </p:nvSpPr>
        <p:spPr bwMode="auto">
          <a:xfrm>
            <a:off x="7603904" y="3181431"/>
            <a:ext cx="3493763" cy="73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在此录入上述图表的描述说明，在此录入上述图表的综合描述说明。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cxnSp>
        <p:nvCxnSpPr>
          <p:cNvPr id="55" name="直接连接符 54"/>
          <p:cNvCxnSpPr>
            <a:stCxn id="47" idx="6"/>
          </p:cNvCxnSpPr>
          <p:nvPr/>
        </p:nvCxnSpPr>
        <p:spPr>
          <a:xfrm flipV="1">
            <a:off x="6301881" y="4727339"/>
            <a:ext cx="1088287" cy="7823"/>
          </a:xfrm>
          <a:prstGeom prst="line">
            <a:avLst/>
          </a:prstGeom>
          <a:noFill/>
          <a:ln w="9525" cap="flat" cmpd="sng">
            <a:solidFill>
              <a:srgbClr val="222A35"/>
            </a:solidFill>
            <a:prstDash val="dash"/>
            <a:bevel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56" name="直接连接符 55"/>
          <p:cNvCxnSpPr/>
          <p:nvPr/>
        </p:nvCxnSpPr>
        <p:spPr>
          <a:xfrm flipV="1">
            <a:off x="6858857" y="5685886"/>
            <a:ext cx="531307" cy="1"/>
          </a:xfrm>
          <a:prstGeom prst="line">
            <a:avLst/>
          </a:prstGeom>
          <a:noFill/>
          <a:ln w="9525" cap="flat" cmpd="sng">
            <a:solidFill>
              <a:srgbClr val="222A35"/>
            </a:solidFill>
            <a:prstDash val="dash"/>
            <a:bevel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57" name="矩形 56"/>
          <p:cNvSpPr/>
          <p:nvPr/>
        </p:nvSpPr>
        <p:spPr>
          <a:xfrm>
            <a:off x="7603905" y="4098527"/>
            <a:ext cx="1583072" cy="461657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8" name="矩形 47"/>
          <p:cNvSpPr>
            <a:spLocks noChangeArrowheads="1"/>
          </p:cNvSpPr>
          <p:nvPr/>
        </p:nvSpPr>
        <p:spPr bwMode="auto">
          <a:xfrm>
            <a:off x="7603904" y="4521514"/>
            <a:ext cx="3493763" cy="73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在此录入上述图表的描述说明，在此录入上述图表的描述说明。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9" name="矩形 58"/>
          <p:cNvSpPr/>
          <p:nvPr/>
        </p:nvSpPr>
        <p:spPr>
          <a:xfrm>
            <a:off x="7603905" y="5438662"/>
            <a:ext cx="1583072" cy="461657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0" name="矩形 47"/>
          <p:cNvSpPr>
            <a:spLocks noChangeArrowheads="1"/>
          </p:cNvSpPr>
          <p:nvPr/>
        </p:nvSpPr>
        <p:spPr bwMode="auto">
          <a:xfrm>
            <a:off x="7603904" y="5861647"/>
            <a:ext cx="3493763" cy="73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在此录入上述图表的描述说明，在此录入上述图表的综合描述说明。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8" name="矩形 3"/>
          <p:cNvSpPr>
            <a:spLocks noChangeArrowheads="1"/>
          </p:cNvSpPr>
          <p:nvPr/>
        </p:nvSpPr>
        <p:spPr bwMode="auto">
          <a:xfrm>
            <a:off x="2870854" y="167583"/>
            <a:ext cx="2839251" cy="646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dist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0" smtClean="0">
                <a:solidFill>
                  <a:schemeClr val="accent1"/>
                </a:solidFill>
                <a:latin typeface="+mn-lt"/>
                <a:ea typeface="+mn-ea"/>
                <a:cs typeface="+mn-ea"/>
                <a:sym typeface="+mn-lt"/>
              </a:rPr>
              <a:t>班级建设</a:t>
            </a:r>
            <a:endParaRPr lang="zh-CN" altLang="en-US" sz="3600">
              <a:solidFill>
                <a:schemeClr val="accent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3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1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2" dur="3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4" presetID="12" presetClass="entr" presetSubtype="1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7" dur="3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1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1" dur="3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600"/>
                            </p:stCondLst>
                            <p:childTnLst>
                              <p:par>
                                <p:cTn id="23" presetID="12" presetClass="entr" presetSubtype="1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6" dur="3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1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0" dur="3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32" presetID="12" presetClass="entr" presetSubtype="1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5" dur="3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1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9" dur="3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41" presetID="2" presetClass="entr" presetSubtype="4" dur="25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46" presetID="2" presetClass="entr" presetSubtype="4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950"/>
                            </p:stCondLst>
                            <p:childTnLst>
                              <p:par>
                                <p:cTn id="51" presetID="2" presetClass="entr" presetSubtype="4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200"/>
                            </p:stCondLst>
                            <p:childTnLst>
                              <p:par>
                                <p:cTn id="56" presetID="2" presetClass="entr" presetSubtype="4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2450"/>
                            </p:stCondLst>
                            <p:childTnLst>
                              <p:par>
                                <p:cTn id="6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2950"/>
                            </p:stCondLst>
                            <p:childTnLst>
                              <p:par>
                                <p:cTn id="6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3450"/>
                            </p:stCondLst>
                            <p:childTnLst>
                              <p:par>
                                <p:cTn id="72" presetID="22" presetClass="entr" presetSubtype="8" dur="4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4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3900"/>
                            </p:stCondLst>
                            <p:childTnLst>
                              <p:par>
                                <p:cTn id="7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4400"/>
                            </p:stCondLst>
                            <p:childTnLst>
                              <p:par>
                                <p:cTn id="83" presetID="22" presetClass="entr" presetSubtype="8" dur="3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3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8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94" presetID="22" presetClass="entr" presetSubtype="8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2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9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7" grpId="0"/>
      <p:bldP spid="58" grpId="0"/>
      <p:bldP spid="59" grpId="0"/>
      <p:bldP spid="60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hidden="1"/>
          <p:cNvSpPr txBox="1"/>
          <p:nvPr/>
        </p:nvSpPr>
        <p:spPr>
          <a:xfrm>
            <a:off x="0" y="149731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noFill/>
                <a:cs typeface="+mn-ea"/>
                <a:sym typeface="+mn-lt"/>
              </a:rPr>
              <a:t>BY YUSHEN</a:t>
            </a:r>
            <a:endParaRPr lang="zh-CN" altLang="en-US">
              <a:noFill/>
              <a:cs typeface="+mn-ea"/>
              <a:sym typeface="+mn-lt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6291" y="4260717"/>
            <a:ext cx="3005709" cy="2597282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803912" cy="19933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283" t="51227"/>
          <a:stretch>
            <a:fillRect/>
          </a:stretch>
        </p:blipFill>
        <p:spPr>
          <a:xfrm>
            <a:off x="9702602" y="2741637"/>
            <a:ext cx="1973086" cy="3859291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794" y="3682095"/>
            <a:ext cx="3183553" cy="32928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159" y="2496290"/>
            <a:ext cx="1188823" cy="48805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890963" y="537509"/>
            <a:ext cx="1609622" cy="168838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23" t="15606" r="2954" b="18258"/>
          <a:stretch>
            <a:fillRect/>
          </a:stretch>
        </p:blipFill>
        <p:spPr>
          <a:xfrm rot="16200000">
            <a:off x="5822637" y="5117200"/>
            <a:ext cx="572534" cy="2221433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8" t="71475" r="77479"/>
          <a:stretch>
            <a:fillRect/>
          </a:stretch>
        </p:blipFill>
        <p:spPr>
          <a:xfrm rot="2384264">
            <a:off x="5387574" y="7412"/>
            <a:ext cx="1863090" cy="1362826"/>
          </a:xfrm>
          <a:prstGeom prst="rect">
            <a:avLst/>
          </a:prstGeom>
        </p:spPr>
      </p:pic>
      <p:sp>
        <p:nvSpPr>
          <p:cNvPr id="16" name="PA_01 3"/>
          <p:cNvSpPr txBox="1"/>
          <p:nvPr>
            <p:custDataLst>
              <p:tags r:id="rId10"/>
            </p:custDataLst>
          </p:nvPr>
        </p:nvSpPr>
        <p:spPr>
          <a:xfrm>
            <a:off x="2873012" y="2065926"/>
            <a:ext cx="66140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800" b="1" spc="300" smtClean="0">
                <a:solidFill>
                  <a:schemeClr val="accent1"/>
                </a:solidFill>
                <a:cs typeface="+mn-ea"/>
                <a:sym typeface="+mn-lt"/>
              </a:rPr>
              <a:t>教育进度</a:t>
            </a:r>
            <a:endParaRPr lang="zh-CN" altLang="en-US" sz="8800" b="1" spc="300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19" name="PA_01 13"/>
          <p:cNvSpPr txBox="1"/>
          <p:nvPr>
            <p:custDataLst>
              <p:tags r:id="rId11"/>
            </p:custDataLst>
          </p:nvPr>
        </p:nvSpPr>
        <p:spPr>
          <a:xfrm>
            <a:off x="3334208" y="4256116"/>
            <a:ext cx="5657390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>
                <a:solidFill>
                  <a:schemeClr val="bg1"/>
                </a:solidFill>
                <a:cs typeface="+mn-ea"/>
                <a:sym typeface="+mn-lt"/>
              </a:rPr>
              <a:t>EDUCATIONAL PROGRESS</a:t>
            </a:r>
            <a:endParaRPr lang="zh-CN" altLang="en-US" sz="2400">
              <a:solidFill>
                <a:schemeClr val="bg1"/>
              </a:solidFill>
              <a:cs typeface="+mn-ea"/>
              <a:sym typeface="+mn-lt"/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2926518" y="3712822"/>
            <a:ext cx="6472771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3" presetClass="entr" presetSubtype="52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5"/>
          <p:cNvSpPr/>
          <p:nvPr/>
        </p:nvSpPr>
        <p:spPr bwMode="auto">
          <a:xfrm>
            <a:off x="5129507" y="1667084"/>
            <a:ext cx="3024571" cy="3208687"/>
          </a:xfrm>
          <a:custGeom>
            <a:gdLst>
              <a:gd name="T0" fmla="*/ 453 w 958"/>
              <a:gd name="T1" fmla="*/ 0 h 1016"/>
              <a:gd name="T2" fmla="*/ 215 w 958"/>
              <a:gd name="T3" fmla="*/ 59 h 1016"/>
              <a:gd name="T4" fmla="*/ 304 w 958"/>
              <a:gd name="T5" fmla="*/ 119 h 1016"/>
              <a:gd name="T6" fmla="*/ 486 w 958"/>
              <a:gd name="T7" fmla="*/ 514 h 1016"/>
              <a:gd name="T8" fmla="*/ 410 w 958"/>
              <a:gd name="T9" fmla="*/ 778 h 1016"/>
              <a:gd name="T10" fmla="*/ 0 w 958"/>
              <a:gd name="T11" fmla="*/ 732 h 1016"/>
              <a:gd name="T12" fmla="*/ 209 w 958"/>
              <a:gd name="T13" fmla="*/ 960 h 1016"/>
              <a:gd name="T14" fmla="*/ 454 w 958"/>
              <a:gd name="T15" fmla="*/ 1016 h 1016"/>
              <a:gd name="T16" fmla="*/ 722 w 958"/>
              <a:gd name="T17" fmla="*/ 933 h 1016"/>
              <a:gd name="T18" fmla="*/ 958 w 958"/>
              <a:gd name="T19" fmla="*/ 505 h 1016"/>
              <a:gd name="T20" fmla="*/ 453 w 958"/>
              <a:gd name="T21" fmla="*/ 0 h 1016"/>
              <a:gd name="connsiteX0" fmla="*/ 4729 w 10000"/>
              <a:gd name="connsiteY0" fmla="*/ 0 h 10000"/>
              <a:gd name="connsiteX1" fmla="*/ 2244 w 10000"/>
              <a:gd name="connsiteY1" fmla="*/ 581 h 10000"/>
              <a:gd name="connsiteX2" fmla="*/ 3173 w 10000"/>
              <a:gd name="connsiteY2" fmla="*/ 1171 h 10000"/>
              <a:gd name="connsiteX3" fmla="*/ 5073 w 10000"/>
              <a:gd name="connsiteY3" fmla="*/ 5059 h 10000"/>
              <a:gd name="connsiteX4" fmla="*/ 4280 w 10000"/>
              <a:gd name="connsiteY4" fmla="*/ 7657 h 10000"/>
              <a:gd name="connsiteX5" fmla="*/ 0 w 10000"/>
              <a:gd name="connsiteY5" fmla="*/ 7205 h 10000"/>
              <a:gd name="connsiteX6" fmla="*/ 2182 w 10000"/>
              <a:gd name="connsiteY6" fmla="*/ 9449 h 10000"/>
              <a:gd name="connsiteX7" fmla="*/ 4739 w 10000"/>
              <a:gd name="connsiteY7" fmla="*/ 10000 h 10000"/>
              <a:gd name="connsiteX8" fmla="*/ 7537 w 10000"/>
              <a:gd name="connsiteY8" fmla="*/ 9183 h 10000"/>
              <a:gd name="connsiteX9" fmla="*/ 10000 w 10000"/>
              <a:gd name="connsiteY9" fmla="*/ 4970 h 10000"/>
              <a:gd name="connsiteX10" fmla="*/ 4729 w 10000"/>
              <a:gd name="connsiteY10" fmla="*/ 0 h 10000"/>
              <a:gd name="connsiteX0-1" fmla="*/ 4729 w 10000"/>
              <a:gd name="connsiteY0-2" fmla="*/ 0 h 10000"/>
              <a:gd name="connsiteX1-3" fmla="*/ 2244 w 10000"/>
              <a:gd name="connsiteY1-4" fmla="*/ 581 h 10000"/>
              <a:gd name="connsiteX2-5" fmla="*/ 3173 w 10000"/>
              <a:gd name="connsiteY2-6" fmla="*/ 1171 h 10000"/>
              <a:gd name="connsiteX3-7" fmla="*/ 5073 w 10000"/>
              <a:gd name="connsiteY3-8" fmla="*/ 5059 h 10000"/>
              <a:gd name="connsiteX4-9" fmla="*/ 4280 w 10000"/>
              <a:gd name="connsiteY4-10" fmla="*/ 7657 h 10000"/>
              <a:gd name="connsiteX5-11" fmla="*/ 0 w 10000"/>
              <a:gd name="connsiteY5-12" fmla="*/ 7205 h 10000"/>
              <a:gd name="connsiteX6-13" fmla="*/ 2182 w 10000"/>
              <a:gd name="connsiteY6-14" fmla="*/ 9449 h 10000"/>
              <a:gd name="connsiteX7-15" fmla="*/ 4739 w 10000"/>
              <a:gd name="connsiteY7-16" fmla="*/ 10000 h 10000"/>
              <a:gd name="connsiteX8-17" fmla="*/ 7537 w 10000"/>
              <a:gd name="connsiteY8-18" fmla="*/ 9183 h 10000"/>
              <a:gd name="connsiteX9-19" fmla="*/ 10000 w 10000"/>
              <a:gd name="connsiteY9-20" fmla="*/ 4970 h 10000"/>
              <a:gd name="connsiteX10-21" fmla="*/ 4729 w 10000"/>
              <a:gd name="connsiteY10-22" fmla="*/ 0 h 10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</a:cxnLst>
            <a:rect l="l" t="t" r="r" b="b"/>
            <a:pathLst>
              <a:path w="10000" h="10000">
                <a:moveTo>
                  <a:pt x="4729" y="0"/>
                </a:moveTo>
                <a:cubicBezTo>
                  <a:pt x="3831" y="0"/>
                  <a:pt x="2985" y="217"/>
                  <a:pt x="2244" y="581"/>
                </a:cubicBezTo>
                <a:cubicBezTo>
                  <a:pt x="2578" y="748"/>
                  <a:pt x="2881" y="945"/>
                  <a:pt x="3173" y="1171"/>
                </a:cubicBezTo>
                <a:cubicBezTo>
                  <a:pt x="4342" y="2087"/>
                  <a:pt x="5188" y="3524"/>
                  <a:pt x="5073" y="5059"/>
                </a:cubicBezTo>
                <a:cubicBezTo>
                  <a:pt x="5010" y="5925"/>
                  <a:pt x="5021" y="6663"/>
                  <a:pt x="4280" y="7657"/>
                </a:cubicBezTo>
                <a:cubicBezTo>
                  <a:pt x="1655" y="9788"/>
                  <a:pt x="0" y="7205"/>
                  <a:pt x="0" y="7205"/>
                </a:cubicBezTo>
                <a:cubicBezTo>
                  <a:pt x="282" y="8632"/>
                  <a:pt x="2182" y="9449"/>
                  <a:pt x="2182" y="9449"/>
                </a:cubicBezTo>
                <a:cubicBezTo>
                  <a:pt x="2902" y="9803"/>
                  <a:pt x="3862" y="10000"/>
                  <a:pt x="4739" y="10000"/>
                </a:cubicBezTo>
                <a:cubicBezTo>
                  <a:pt x="5772" y="10000"/>
                  <a:pt x="6722" y="9665"/>
                  <a:pt x="7537" y="9183"/>
                </a:cubicBezTo>
                <a:cubicBezTo>
                  <a:pt x="9019" y="8297"/>
                  <a:pt x="10000" y="6742"/>
                  <a:pt x="10000" y="4970"/>
                </a:cubicBezTo>
                <a:cubicBezTo>
                  <a:pt x="10000" y="2224"/>
                  <a:pt x="7641" y="0"/>
                  <a:pt x="4729" y="0"/>
                </a:cubicBezTo>
                <a:close/>
              </a:path>
            </a:pathLst>
          </a:custGeom>
          <a:solidFill>
            <a:schemeClr val="accent3"/>
          </a:solidFill>
          <a:ln w="19050"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d-ID" sz="1865">
              <a:cs typeface="+mn-ea"/>
              <a:sym typeface="+mn-lt"/>
            </a:endParaRPr>
          </a:p>
        </p:txBody>
      </p:sp>
      <p:sp>
        <p:nvSpPr>
          <p:cNvPr id="3" name="Freeform 26"/>
          <p:cNvSpPr>
            <a:spLocks noEditPoints="1"/>
          </p:cNvSpPr>
          <p:nvPr/>
        </p:nvSpPr>
        <p:spPr bwMode="auto">
          <a:xfrm>
            <a:off x="3483138" y="1680424"/>
            <a:ext cx="3215357" cy="2977875"/>
          </a:xfrm>
          <a:custGeom>
            <a:gdLst>
              <a:gd name="T0" fmla="*/ 692 w 1018"/>
              <a:gd name="T1" fmla="*/ 395 h 943"/>
              <a:gd name="T2" fmla="*/ 694 w 1018"/>
              <a:gd name="T3" fmla="*/ 397 h 943"/>
              <a:gd name="T4" fmla="*/ 694 w 1018"/>
              <a:gd name="T5" fmla="*/ 397 h 943"/>
              <a:gd name="T6" fmla="*/ 739 w 1018"/>
              <a:gd name="T7" fmla="*/ 393 h 943"/>
              <a:gd name="T8" fmla="*/ 972 w 1018"/>
              <a:gd name="T9" fmla="*/ 627 h 943"/>
              <a:gd name="T10" fmla="*/ 872 w 1018"/>
              <a:gd name="T11" fmla="*/ 818 h 943"/>
              <a:gd name="T12" fmla="*/ 872 w 1018"/>
              <a:gd name="T13" fmla="*/ 818 h 943"/>
              <a:gd name="T14" fmla="*/ 931 w 1018"/>
              <a:gd name="T15" fmla="*/ 774 h 943"/>
              <a:gd name="T16" fmla="*/ 1007 w 1018"/>
              <a:gd name="T17" fmla="*/ 510 h 943"/>
              <a:gd name="T18" fmla="*/ 825 w 1018"/>
              <a:gd name="T19" fmla="*/ 115 h 943"/>
              <a:gd name="T20" fmla="*/ 736 w 1018"/>
              <a:gd name="T21" fmla="*/ 55 h 943"/>
              <a:gd name="T22" fmla="*/ 735 w 1018"/>
              <a:gd name="T23" fmla="*/ 56 h 943"/>
              <a:gd name="T24" fmla="*/ 504 w 1018"/>
              <a:gd name="T25" fmla="*/ 0 h 943"/>
              <a:gd name="T26" fmla="*/ 0 w 1018"/>
              <a:gd name="T27" fmla="*/ 504 h 943"/>
              <a:gd name="T28" fmla="*/ 237 w 1018"/>
              <a:gd name="T29" fmla="*/ 932 h 943"/>
              <a:gd name="T30" fmla="*/ 257 w 1018"/>
              <a:gd name="T31" fmla="*/ 943 h 943"/>
              <a:gd name="T32" fmla="*/ 255 w 1018"/>
              <a:gd name="T33" fmla="*/ 898 h 943"/>
              <a:gd name="T34" fmla="*/ 692 w 1018"/>
              <a:gd name="T35" fmla="*/ 395 h 943"/>
              <a:gd name="T36" fmla="*/ 963 w 1018"/>
              <a:gd name="T37" fmla="*/ 713 h 943"/>
              <a:gd name="T38" fmla="*/ 963 w 1018"/>
              <a:gd name="T39" fmla="*/ 714 h 943"/>
              <a:gd name="T40" fmla="*/ 963 w 1018"/>
              <a:gd name="T41" fmla="*/ 713 h 9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018" h="943">
                <a:moveTo>
                  <a:pt x="692" y="395"/>
                </a:moveTo>
                <a:cubicBezTo>
                  <a:pt x="692" y="395"/>
                  <a:pt x="694" y="397"/>
                  <a:pt x="694" y="397"/>
                </a:cubicBezTo>
                <a:cubicBezTo>
                  <a:pt x="694" y="397"/>
                  <a:pt x="694" y="397"/>
                  <a:pt x="694" y="397"/>
                </a:cubicBezTo>
                <a:cubicBezTo>
                  <a:pt x="708" y="394"/>
                  <a:pt x="723" y="393"/>
                  <a:pt x="739" y="393"/>
                </a:cubicBezTo>
                <a:cubicBezTo>
                  <a:pt x="868" y="393"/>
                  <a:pt x="972" y="498"/>
                  <a:pt x="972" y="627"/>
                </a:cubicBezTo>
                <a:cubicBezTo>
                  <a:pt x="972" y="706"/>
                  <a:pt x="933" y="776"/>
                  <a:pt x="872" y="818"/>
                </a:cubicBezTo>
                <a:cubicBezTo>
                  <a:pt x="872" y="818"/>
                  <a:pt x="872" y="818"/>
                  <a:pt x="872" y="818"/>
                </a:cubicBezTo>
                <a:cubicBezTo>
                  <a:pt x="891" y="806"/>
                  <a:pt x="911" y="792"/>
                  <a:pt x="931" y="774"/>
                </a:cubicBezTo>
                <a:cubicBezTo>
                  <a:pt x="1002" y="673"/>
                  <a:pt x="1001" y="598"/>
                  <a:pt x="1007" y="510"/>
                </a:cubicBezTo>
                <a:cubicBezTo>
                  <a:pt x="1018" y="354"/>
                  <a:pt x="937" y="208"/>
                  <a:pt x="825" y="115"/>
                </a:cubicBezTo>
                <a:cubicBezTo>
                  <a:pt x="797" y="92"/>
                  <a:pt x="768" y="72"/>
                  <a:pt x="736" y="55"/>
                </a:cubicBezTo>
                <a:cubicBezTo>
                  <a:pt x="735" y="56"/>
                  <a:pt x="735" y="56"/>
                  <a:pt x="735" y="56"/>
                </a:cubicBezTo>
                <a:cubicBezTo>
                  <a:pt x="666" y="20"/>
                  <a:pt x="588" y="0"/>
                  <a:pt x="504" y="0"/>
                </a:cubicBezTo>
                <a:cubicBezTo>
                  <a:pt x="226" y="0"/>
                  <a:pt x="0" y="226"/>
                  <a:pt x="0" y="504"/>
                </a:cubicBezTo>
                <a:cubicBezTo>
                  <a:pt x="0" y="685"/>
                  <a:pt x="95" y="843"/>
                  <a:pt x="237" y="932"/>
                </a:cubicBezTo>
                <a:cubicBezTo>
                  <a:pt x="244" y="936"/>
                  <a:pt x="250" y="940"/>
                  <a:pt x="257" y="943"/>
                </a:cubicBezTo>
                <a:cubicBezTo>
                  <a:pt x="256" y="928"/>
                  <a:pt x="255" y="913"/>
                  <a:pt x="255" y="898"/>
                </a:cubicBezTo>
                <a:cubicBezTo>
                  <a:pt x="255" y="643"/>
                  <a:pt x="449" y="433"/>
                  <a:pt x="692" y="395"/>
                </a:cubicBezTo>
                <a:close/>
                <a:moveTo>
                  <a:pt x="963" y="713"/>
                </a:moveTo>
                <a:cubicBezTo>
                  <a:pt x="963" y="714"/>
                  <a:pt x="963" y="714"/>
                  <a:pt x="963" y="714"/>
                </a:cubicBezTo>
                <a:cubicBezTo>
                  <a:pt x="963" y="714"/>
                  <a:pt x="963" y="713"/>
                  <a:pt x="963" y="713"/>
                </a:cubicBezTo>
                <a:close/>
              </a:path>
            </a:pathLst>
          </a:custGeom>
          <a:solidFill>
            <a:schemeClr val="accent1"/>
          </a:solidFill>
          <a:ln w="19050"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d-ID" sz="1865">
              <a:cs typeface="+mn-ea"/>
              <a:sym typeface="+mn-lt"/>
            </a:endParaRPr>
          </a:p>
        </p:txBody>
      </p:sp>
      <p:sp>
        <p:nvSpPr>
          <p:cNvPr id="4" name="Freeform 27"/>
          <p:cNvSpPr/>
          <p:nvPr/>
        </p:nvSpPr>
        <p:spPr bwMode="auto">
          <a:xfrm>
            <a:off x="4288978" y="2927876"/>
            <a:ext cx="3231693" cy="3199347"/>
          </a:xfrm>
          <a:custGeom>
            <a:gdLst>
              <a:gd name="T0" fmla="*/ 325 w 1020"/>
              <a:gd name="T1" fmla="*/ 421 h 1013"/>
              <a:gd name="T2" fmla="*/ 249 w 1020"/>
              <a:gd name="T3" fmla="*/ 230 h 1013"/>
              <a:gd name="T4" fmla="*/ 439 w 1020"/>
              <a:gd name="T5" fmla="*/ 2 h 1013"/>
              <a:gd name="T6" fmla="*/ 437 w 1020"/>
              <a:gd name="T7" fmla="*/ 0 h 1013"/>
              <a:gd name="T8" fmla="*/ 0 w 1020"/>
              <a:gd name="T9" fmla="*/ 503 h 1013"/>
              <a:gd name="T10" fmla="*/ 510 w 1020"/>
              <a:gd name="T11" fmla="*/ 1013 h 1013"/>
              <a:gd name="T12" fmla="*/ 1020 w 1020"/>
              <a:gd name="T13" fmla="*/ 503 h 1013"/>
              <a:gd name="T14" fmla="*/ 325 w 1020"/>
              <a:gd name="T15" fmla="*/ 421 h 1013"/>
              <a:gd name="connsiteX0" fmla="*/ 3025 w 10000"/>
              <a:gd name="connsiteY0" fmla="*/ 4286 h 10000"/>
              <a:gd name="connsiteX1" fmla="*/ 2441 w 10000"/>
              <a:gd name="connsiteY1" fmla="*/ 2270 h 10000"/>
              <a:gd name="connsiteX2" fmla="*/ 4304 w 10000"/>
              <a:gd name="connsiteY2" fmla="*/ 20 h 10000"/>
              <a:gd name="connsiteX3" fmla="*/ 4284 w 10000"/>
              <a:gd name="connsiteY3" fmla="*/ 0 h 10000"/>
              <a:gd name="connsiteX4" fmla="*/ 0 w 10000"/>
              <a:gd name="connsiteY4" fmla="*/ 4965 h 10000"/>
              <a:gd name="connsiteX5" fmla="*/ 5000 w 10000"/>
              <a:gd name="connsiteY5" fmla="*/ 10000 h 10000"/>
              <a:gd name="connsiteX6" fmla="*/ 10000 w 10000"/>
              <a:gd name="connsiteY6" fmla="*/ 4965 h 10000"/>
              <a:gd name="connsiteX7" fmla="*/ 3025 w 10000"/>
              <a:gd name="connsiteY7" fmla="*/ 4286 h 10000"/>
              <a:gd name="connsiteX0-1" fmla="*/ 3025 w 10000"/>
              <a:gd name="connsiteY0-2" fmla="*/ 4286 h 10000"/>
              <a:gd name="connsiteX1-3" fmla="*/ 2441 w 10000"/>
              <a:gd name="connsiteY1-4" fmla="*/ 2270 h 10000"/>
              <a:gd name="connsiteX2-5" fmla="*/ 4304 w 10000"/>
              <a:gd name="connsiteY2-6" fmla="*/ 20 h 10000"/>
              <a:gd name="connsiteX3-7" fmla="*/ 4284 w 10000"/>
              <a:gd name="connsiteY3-8" fmla="*/ 0 h 10000"/>
              <a:gd name="connsiteX4-9" fmla="*/ 0 w 10000"/>
              <a:gd name="connsiteY4-10" fmla="*/ 4965 h 10000"/>
              <a:gd name="connsiteX5-11" fmla="*/ 5000 w 10000"/>
              <a:gd name="connsiteY5-12" fmla="*/ 10000 h 10000"/>
              <a:gd name="connsiteX6-13" fmla="*/ 10000 w 10000"/>
              <a:gd name="connsiteY6-14" fmla="*/ 4965 h 10000"/>
              <a:gd name="connsiteX7-15" fmla="*/ 3025 w 10000"/>
              <a:gd name="connsiteY7-16" fmla="*/ 4286 h 10000"/>
              <a:gd name="connsiteX0-17" fmla="*/ 3025 w 10000"/>
              <a:gd name="connsiteY0-18" fmla="*/ 4286 h 10000"/>
              <a:gd name="connsiteX1-19" fmla="*/ 2572 w 10000"/>
              <a:gd name="connsiteY1-20" fmla="*/ 3409 h 10000"/>
              <a:gd name="connsiteX2-21" fmla="*/ 2441 w 10000"/>
              <a:gd name="connsiteY2-22" fmla="*/ 2270 h 10000"/>
              <a:gd name="connsiteX3-23" fmla="*/ 4304 w 10000"/>
              <a:gd name="connsiteY3-24" fmla="*/ 20 h 10000"/>
              <a:gd name="connsiteX4-25" fmla="*/ 4284 w 10000"/>
              <a:gd name="connsiteY4-26" fmla="*/ 0 h 10000"/>
              <a:gd name="connsiteX5-27" fmla="*/ 0 w 10000"/>
              <a:gd name="connsiteY5-28" fmla="*/ 4965 h 10000"/>
              <a:gd name="connsiteX6-29" fmla="*/ 5000 w 10000"/>
              <a:gd name="connsiteY6-30" fmla="*/ 10000 h 10000"/>
              <a:gd name="connsiteX7-31" fmla="*/ 10000 w 10000"/>
              <a:gd name="connsiteY7-32" fmla="*/ 4965 h 10000"/>
              <a:gd name="connsiteX8" fmla="*/ 3025 w 10000"/>
              <a:gd name="connsiteY8" fmla="*/ 4286 h 10000"/>
              <a:gd name="connsiteX0-33" fmla="*/ 5718 w 10000"/>
              <a:gd name="connsiteY0-34" fmla="*/ 5877 h 10000"/>
              <a:gd name="connsiteX1-35" fmla="*/ 2572 w 10000"/>
              <a:gd name="connsiteY1-36" fmla="*/ 3409 h 10000"/>
              <a:gd name="connsiteX2-37" fmla="*/ 2441 w 10000"/>
              <a:gd name="connsiteY2-38" fmla="*/ 2270 h 10000"/>
              <a:gd name="connsiteX3-39" fmla="*/ 4304 w 10000"/>
              <a:gd name="connsiteY3-40" fmla="*/ 20 h 10000"/>
              <a:gd name="connsiteX4-41" fmla="*/ 4284 w 10000"/>
              <a:gd name="connsiteY4-42" fmla="*/ 0 h 10000"/>
              <a:gd name="connsiteX5-43" fmla="*/ 0 w 10000"/>
              <a:gd name="connsiteY5-44" fmla="*/ 4965 h 10000"/>
              <a:gd name="connsiteX6-45" fmla="*/ 5000 w 10000"/>
              <a:gd name="connsiteY6-46" fmla="*/ 10000 h 10000"/>
              <a:gd name="connsiteX7-47" fmla="*/ 10000 w 10000"/>
              <a:gd name="connsiteY7-48" fmla="*/ 4965 h 10000"/>
              <a:gd name="connsiteX8-49" fmla="*/ 5718 w 10000"/>
              <a:gd name="connsiteY8-50" fmla="*/ 5877 h 10000"/>
              <a:gd name="connsiteX0-51" fmla="*/ 5718 w 10000"/>
              <a:gd name="connsiteY0-52" fmla="*/ 5877 h 10000"/>
              <a:gd name="connsiteX1-53" fmla="*/ 2572 w 10000"/>
              <a:gd name="connsiteY1-54" fmla="*/ 3409 h 10000"/>
              <a:gd name="connsiteX2-55" fmla="*/ 2441 w 10000"/>
              <a:gd name="connsiteY2-56" fmla="*/ 2270 h 10000"/>
              <a:gd name="connsiteX3-57" fmla="*/ 4304 w 10000"/>
              <a:gd name="connsiteY3-58" fmla="*/ 20 h 10000"/>
              <a:gd name="connsiteX4-59" fmla="*/ 4284 w 10000"/>
              <a:gd name="connsiteY4-60" fmla="*/ 0 h 10000"/>
              <a:gd name="connsiteX5-61" fmla="*/ 0 w 10000"/>
              <a:gd name="connsiteY5-62" fmla="*/ 4965 h 10000"/>
              <a:gd name="connsiteX6-63" fmla="*/ 5000 w 10000"/>
              <a:gd name="connsiteY6-64" fmla="*/ 10000 h 10000"/>
              <a:gd name="connsiteX7-65" fmla="*/ 10000 w 10000"/>
              <a:gd name="connsiteY7-66" fmla="*/ 4965 h 10000"/>
              <a:gd name="connsiteX8-67" fmla="*/ 5718 w 10000"/>
              <a:gd name="connsiteY8-68" fmla="*/ 5877 h 10000"/>
              <a:gd name="connsiteX0-69" fmla="*/ 5718 w 10000"/>
              <a:gd name="connsiteY0-70" fmla="*/ 5877 h 10000"/>
              <a:gd name="connsiteX1-71" fmla="*/ 2572 w 10000"/>
              <a:gd name="connsiteY1-72" fmla="*/ 3409 h 10000"/>
              <a:gd name="connsiteX2-73" fmla="*/ 2441 w 10000"/>
              <a:gd name="connsiteY2-74" fmla="*/ 2270 h 10000"/>
              <a:gd name="connsiteX3-75" fmla="*/ 4304 w 10000"/>
              <a:gd name="connsiteY3-76" fmla="*/ 20 h 10000"/>
              <a:gd name="connsiteX4-77" fmla="*/ 4284 w 10000"/>
              <a:gd name="connsiteY4-78" fmla="*/ 0 h 10000"/>
              <a:gd name="connsiteX5-79" fmla="*/ 0 w 10000"/>
              <a:gd name="connsiteY5-80" fmla="*/ 4965 h 10000"/>
              <a:gd name="connsiteX6-81" fmla="*/ 5000 w 10000"/>
              <a:gd name="connsiteY6-82" fmla="*/ 10000 h 10000"/>
              <a:gd name="connsiteX7-83" fmla="*/ 10000 w 10000"/>
              <a:gd name="connsiteY7-84" fmla="*/ 4965 h 10000"/>
              <a:gd name="connsiteX8-85" fmla="*/ 5718 w 10000"/>
              <a:gd name="connsiteY8-86" fmla="*/ 5877 h 10000"/>
              <a:gd name="connsiteX0-87" fmla="*/ 5718 w 10030"/>
              <a:gd name="connsiteY0-88" fmla="*/ 5877 h 10000"/>
              <a:gd name="connsiteX1-89" fmla="*/ 2572 w 10030"/>
              <a:gd name="connsiteY1-90" fmla="*/ 3409 h 10000"/>
              <a:gd name="connsiteX2-91" fmla="*/ 2441 w 10030"/>
              <a:gd name="connsiteY2-92" fmla="*/ 2270 h 10000"/>
              <a:gd name="connsiteX3-93" fmla="*/ 4304 w 10030"/>
              <a:gd name="connsiteY3-94" fmla="*/ 20 h 10000"/>
              <a:gd name="connsiteX4-95" fmla="*/ 4284 w 10030"/>
              <a:gd name="connsiteY4-96" fmla="*/ 0 h 10000"/>
              <a:gd name="connsiteX5-97" fmla="*/ 0 w 10030"/>
              <a:gd name="connsiteY5-98" fmla="*/ 4965 h 10000"/>
              <a:gd name="connsiteX6-99" fmla="*/ 5000 w 10030"/>
              <a:gd name="connsiteY6-100" fmla="*/ 10000 h 10000"/>
              <a:gd name="connsiteX7-101" fmla="*/ 10030 w 10030"/>
              <a:gd name="connsiteY7-102" fmla="*/ 5010 h 10000"/>
              <a:gd name="connsiteX8-103" fmla="*/ 5718 w 10030"/>
              <a:gd name="connsiteY8-104" fmla="*/ 5877 h 10000"/>
              <a:gd name="connsiteX0-105" fmla="*/ 5718 w 10030"/>
              <a:gd name="connsiteY0-106" fmla="*/ 5877 h 10000"/>
              <a:gd name="connsiteX1-107" fmla="*/ 2572 w 10030"/>
              <a:gd name="connsiteY1-108" fmla="*/ 3409 h 10000"/>
              <a:gd name="connsiteX2-109" fmla="*/ 2441 w 10030"/>
              <a:gd name="connsiteY2-110" fmla="*/ 2270 h 10000"/>
              <a:gd name="connsiteX3-111" fmla="*/ 4304 w 10030"/>
              <a:gd name="connsiteY3-112" fmla="*/ 20 h 10000"/>
              <a:gd name="connsiteX4-113" fmla="*/ 4284 w 10030"/>
              <a:gd name="connsiteY4-114" fmla="*/ 0 h 10000"/>
              <a:gd name="connsiteX5-115" fmla="*/ 0 w 10030"/>
              <a:gd name="connsiteY5-116" fmla="*/ 4965 h 10000"/>
              <a:gd name="connsiteX6-117" fmla="*/ 5000 w 10030"/>
              <a:gd name="connsiteY6-118" fmla="*/ 10000 h 10000"/>
              <a:gd name="connsiteX7-119" fmla="*/ 10030 w 10030"/>
              <a:gd name="connsiteY7-120" fmla="*/ 5010 h 10000"/>
              <a:gd name="connsiteX8-121" fmla="*/ 5718 w 10030"/>
              <a:gd name="connsiteY8-122" fmla="*/ 5877 h 10000"/>
              <a:gd name="connsiteX0-123" fmla="*/ 5718 w 10030"/>
              <a:gd name="connsiteY0-124" fmla="*/ 5877 h 10000"/>
              <a:gd name="connsiteX1-125" fmla="*/ 2572 w 10030"/>
              <a:gd name="connsiteY1-126" fmla="*/ 3409 h 10000"/>
              <a:gd name="connsiteX2-127" fmla="*/ 2441 w 10030"/>
              <a:gd name="connsiteY2-128" fmla="*/ 2270 h 10000"/>
              <a:gd name="connsiteX3-129" fmla="*/ 4304 w 10030"/>
              <a:gd name="connsiteY3-130" fmla="*/ 20 h 10000"/>
              <a:gd name="connsiteX4-131" fmla="*/ 4284 w 10030"/>
              <a:gd name="connsiteY4-132" fmla="*/ 0 h 10000"/>
              <a:gd name="connsiteX5-133" fmla="*/ 0 w 10030"/>
              <a:gd name="connsiteY5-134" fmla="*/ 4965 h 10000"/>
              <a:gd name="connsiteX6-135" fmla="*/ 5000 w 10030"/>
              <a:gd name="connsiteY6-136" fmla="*/ 10000 h 10000"/>
              <a:gd name="connsiteX7-137" fmla="*/ 10030 w 10030"/>
              <a:gd name="connsiteY7-138" fmla="*/ 5010 h 10000"/>
              <a:gd name="connsiteX8-139" fmla="*/ 5718 w 10030"/>
              <a:gd name="connsiteY8-140" fmla="*/ 5877 h 10000"/>
              <a:gd name="connsiteX0-141" fmla="*/ 5718 w 10030"/>
              <a:gd name="connsiteY0-142" fmla="*/ 5877 h 10000"/>
              <a:gd name="connsiteX1-143" fmla="*/ 2808 w 10030"/>
              <a:gd name="connsiteY1-144" fmla="*/ 3930 h 10000"/>
              <a:gd name="connsiteX2-145" fmla="*/ 2441 w 10030"/>
              <a:gd name="connsiteY2-146" fmla="*/ 2270 h 10000"/>
              <a:gd name="connsiteX3-147" fmla="*/ 4304 w 10030"/>
              <a:gd name="connsiteY3-148" fmla="*/ 20 h 10000"/>
              <a:gd name="connsiteX4-149" fmla="*/ 4284 w 10030"/>
              <a:gd name="connsiteY4-150" fmla="*/ 0 h 10000"/>
              <a:gd name="connsiteX5-151" fmla="*/ 0 w 10030"/>
              <a:gd name="connsiteY5-152" fmla="*/ 4965 h 10000"/>
              <a:gd name="connsiteX6-153" fmla="*/ 5000 w 10030"/>
              <a:gd name="connsiteY6-154" fmla="*/ 10000 h 10000"/>
              <a:gd name="connsiteX7-155" fmla="*/ 10030 w 10030"/>
              <a:gd name="connsiteY7-156" fmla="*/ 5010 h 10000"/>
              <a:gd name="connsiteX8-157" fmla="*/ 5718 w 10030"/>
              <a:gd name="connsiteY8-158" fmla="*/ 5877 h 10000"/>
              <a:gd name="connsiteX0-159" fmla="*/ 5718 w 10030"/>
              <a:gd name="connsiteY0-160" fmla="*/ 5877 h 10000"/>
              <a:gd name="connsiteX1-161" fmla="*/ 2808 w 10030"/>
              <a:gd name="connsiteY1-162" fmla="*/ 3930 h 10000"/>
              <a:gd name="connsiteX2-163" fmla="*/ 2441 w 10030"/>
              <a:gd name="connsiteY2-164" fmla="*/ 2270 h 10000"/>
              <a:gd name="connsiteX3-165" fmla="*/ 4304 w 10030"/>
              <a:gd name="connsiteY3-166" fmla="*/ 20 h 10000"/>
              <a:gd name="connsiteX4-167" fmla="*/ 4284 w 10030"/>
              <a:gd name="connsiteY4-168" fmla="*/ 0 h 10000"/>
              <a:gd name="connsiteX5-169" fmla="*/ 0 w 10030"/>
              <a:gd name="connsiteY5-170" fmla="*/ 4965 h 10000"/>
              <a:gd name="connsiteX6-171" fmla="*/ 5000 w 10030"/>
              <a:gd name="connsiteY6-172" fmla="*/ 10000 h 10000"/>
              <a:gd name="connsiteX7-173" fmla="*/ 10030 w 10030"/>
              <a:gd name="connsiteY7-174" fmla="*/ 5010 h 10000"/>
              <a:gd name="connsiteX8-175" fmla="*/ 5718 w 10030"/>
              <a:gd name="connsiteY8-176" fmla="*/ 5877 h 10000"/>
              <a:gd name="connsiteX0-177" fmla="*/ 5718 w 10030"/>
              <a:gd name="connsiteY0-178" fmla="*/ 5877 h 10000"/>
              <a:gd name="connsiteX1-179" fmla="*/ 2808 w 10030"/>
              <a:gd name="connsiteY1-180" fmla="*/ 3930 h 10000"/>
              <a:gd name="connsiteX2-181" fmla="*/ 2441 w 10030"/>
              <a:gd name="connsiteY2-182" fmla="*/ 2270 h 10000"/>
              <a:gd name="connsiteX3-183" fmla="*/ 4304 w 10030"/>
              <a:gd name="connsiteY3-184" fmla="*/ 20 h 10000"/>
              <a:gd name="connsiteX4-185" fmla="*/ 4284 w 10030"/>
              <a:gd name="connsiteY4-186" fmla="*/ 0 h 10000"/>
              <a:gd name="connsiteX5-187" fmla="*/ 0 w 10030"/>
              <a:gd name="connsiteY5-188" fmla="*/ 4965 h 10000"/>
              <a:gd name="connsiteX6-189" fmla="*/ 5000 w 10030"/>
              <a:gd name="connsiteY6-190" fmla="*/ 10000 h 10000"/>
              <a:gd name="connsiteX7-191" fmla="*/ 10030 w 10030"/>
              <a:gd name="connsiteY7-192" fmla="*/ 5010 h 10000"/>
              <a:gd name="connsiteX8-193" fmla="*/ 5718 w 10030"/>
              <a:gd name="connsiteY8-194" fmla="*/ 5877 h 10000"/>
              <a:gd name="connsiteX0-195" fmla="*/ 5718 w 10030"/>
              <a:gd name="connsiteY0-196" fmla="*/ 5877 h 10000"/>
              <a:gd name="connsiteX1-197" fmla="*/ 2808 w 10030"/>
              <a:gd name="connsiteY1-198" fmla="*/ 3930 h 10000"/>
              <a:gd name="connsiteX2-199" fmla="*/ 2441 w 10030"/>
              <a:gd name="connsiteY2-200" fmla="*/ 2270 h 10000"/>
              <a:gd name="connsiteX3-201" fmla="*/ 4304 w 10030"/>
              <a:gd name="connsiteY3-202" fmla="*/ 20 h 10000"/>
              <a:gd name="connsiteX4-203" fmla="*/ 4284 w 10030"/>
              <a:gd name="connsiteY4-204" fmla="*/ 0 h 10000"/>
              <a:gd name="connsiteX5-205" fmla="*/ 0 w 10030"/>
              <a:gd name="connsiteY5-206" fmla="*/ 4965 h 10000"/>
              <a:gd name="connsiteX6-207" fmla="*/ 5000 w 10030"/>
              <a:gd name="connsiteY6-208" fmla="*/ 10000 h 10000"/>
              <a:gd name="connsiteX7-209" fmla="*/ 10030 w 10030"/>
              <a:gd name="connsiteY7-210" fmla="*/ 5010 h 10000"/>
              <a:gd name="connsiteX8-211" fmla="*/ 5718 w 10030"/>
              <a:gd name="connsiteY8-212" fmla="*/ 5877 h 10000"/>
              <a:gd name="connsiteX0-213" fmla="*/ 5718 w 10030"/>
              <a:gd name="connsiteY0-214" fmla="*/ 5907 h 10000"/>
              <a:gd name="connsiteX1-215" fmla="*/ 2808 w 10030"/>
              <a:gd name="connsiteY1-216" fmla="*/ 3930 h 10000"/>
              <a:gd name="connsiteX2-217" fmla="*/ 2441 w 10030"/>
              <a:gd name="connsiteY2-218" fmla="*/ 2270 h 10000"/>
              <a:gd name="connsiteX3-219" fmla="*/ 4304 w 10030"/>
              <a:gd name="connsiteY3-220" fmla="*/ 20 h 10000"/>
              <a:gd name="connsiteX4-221" fmla="*/ 4284 w 10030"/>
              <a:gd name="connsiteY4-222" fmla="*/ 0 h 10000"/>
              <a:gd name="connsiteX5-223" fmla="*/ 0 w 10030"/>
              <a:gd name="connsiteY5-224" fmla="*/ 4965 h 10000"/>
              <a:gd name="connsiteX6-225" fmla="*/ 5000 w 10030"/>
              <a:gd name="connsiteY6-226" fmla="*/ 10000 h 10000"/>
              <a:gd name="connsiteX7-227" fmla="*/ 10030 w 10030"/>
              <a:gd name="connsiteY7-228" fmla="*/ 5010 h 10000"/>
              <a:gd name="connsiteX8-229" fmla="*/ 5718 w 10030"/>
              <a:gd name="connsiteY8-230" fmla="*/ 5907 h 10000"/>
              <a:gd name="connsiteX0-231" fmla="*/ 5718 w 10030"/>
              <a:gd name="connsiteY0-232" fmla="*/ 5907 h 10000"/>
              <a:gd name="connsiteX1-233" fmla="*/ 2808 w 10030"/>
              <a:gd name="connsiteY1-234" fmla="*/ 3930 h 10000"/>
              <a:gd name="connsiteX2-235" fmla="*/ 2441 w 10030"/>
              <a:gd name="connsiteY2-236" fmla="*/ 2270 h 10000"/>
              <a:gd name="connsiteX3-237" fmla="*/ 4304 w 10030"/>
              <a:gd name="connsiteY3-238" fmla="*/ 20 h 10000"/>
              <a:gd name="connsiteX4-239" fmla="*/ 4284 w 10030"/>
              <a:gd name="connsiteY4-240" fmla="*/ 0 h 10000"/>
              <a:gd name="connsiteX5-241" fmla="*/ 0 w 10030"/>
              <a:gd name="connsiteY5-242" fmla="*/ 4965 h 10000"/>
              <a:gd name="connsiteX6-243" fmla="*/ 5000 w 10030"/>
              <a:gd name="connsiteY6-244" fmla="*/ 10000 h 10000"/>
              <a:gd name="connsiteX7-245" fmla="*/ 10030 w 10030"/>
              <a:gd name="connsiteY7-246" fmla="*/ 5010 h 10000"/>
              <a:gd name="connsiteX8-247" fmla="*/ 5718 w 10030"/>
              <a:gd name="connsiteY8-248" fmla="*/ 5907 h 10000"/>
              <a:gd name="connsiteX0-249" fmla="*/ 5718 w 10030"/>
              <a:gd name="connsiteY0-250" fmla="*/ 5907 h 10000"/>
              <a:gd name="connsiteX1-251" fmla="*/ 2808 w 10030"/>
              <a:gd name="connsiteY1-252" fmla="*/ 3930 h 10000"/>
              <a:gd name="connsiteX2-253" fmla="*/ 2441 w 10030"/>
              <a:gd name="connsiteY2-254" fmla="*/ 2270 h 10000"/>
              <a:gd name="connsiteX3-255" fmla="*/ 4304 w 10030"/>
              <a:gd name="connsiteY3-256" fmla="*/ 20 h 10000"/>
              <a:gd name="connsiteX4-257" fmla="*/ 4284 w 10030"/>
              <a:gd name="connsiteY4-258" fmla="*/ 0 h 10000"/>
              <a:gd name="connsiteX5-259" fmla="*/ 0 w 10030"/>
              <a:gd name="connsiteY5-260" fmla="*/ 4965 h 10000"/>
              <a:gd name="connsiteX6-261" fmla="*/ 5000 w 10030"/>
              <a:gd name="connsiteY6-262" fmla="*/ 10000 h 10000"/>
              <a:gd name="connsiteX7-263" fmla="*/ 10030 w 10030"/>
              <a:gd name="connsiteY7-264" fmla="*/ 5010 h 10000"/>
              <a:gd name="connsiteX8-265" fmla="*/ 5718 w 10030"/>
              <a:gd name="connsiteY8-266" fmla="*/ 5907 h 10000"/>
              <a:gd name="connsiteX0-267" fmla="*/ 5718 w 10030"/>
              <a:gd name="connsiteY0-268" fmla="*/ 5907 h 10000"/>
              <a:gd name="connsiteX1-269" fmla="*/ 2808 w 10030"/>
              <a:gd name="connsiteY1-270" fmla="*/ 3930 h 10000"/>
              <a:gd name="connsiteX2-271" fmla="*/ 2441 w 10030"/>
              <a:gd name="connsiteY2-272" fmla="*/ 2270 h 10000"/>
              <a:gd name="connsiteX3-273" fmla="*/ 4304 w 10030"/>
              <a:gd name="connsiteY3-274" fmla="*/ 20 h 10000"/>
              <a:gd name="connsiteX4-275" fmla="*/ 4284 w 10030"/>
              <a:gd name="connsiteY4-276" fmla="*/ 0 h 10000"/>
              <a:gd name="connsiteX5-277" fmla="*/ 0 w 10030"/>
              <a:gd name="connsiteY5-278" fmla="*/ 4965 h 10000"/>
              <a:gd name="connsiteX6-279" fmla="*/ 5000 w 10030"/>
              <a:gd name="connsiteY6-280" fmla="*/ 10000 h 10000"/>
              <a:gd name="connsiteX7-281" fmla="*/ 10030 w 10030"/>
              <a:gd name="connsiteY7-282" fmla="*/ 5010 h 10000"/>
              <a:gd name="connsiteX8-283" fmla="*/ 5718 w 10030"/>
              <a:gd name="connsiteY8-284" fmla="*/ 5907 h 10000"/>
              <a:gd name="connsiteX0-285" fmla="*/ 5718 w 10030"/>
              <a:gd name="connsiteY0-286" fmla="*/ 5907 h 10000"/>
              <a:gd name="connsiteX1-287" fmla="*/ 2808 w 10030"/>
              <a:gd name="connsiteY1-288" fmla="*/ 3930 h 10000"/>
              <a:gd name="connsiteX2-289" fmla="*/ 2441 w 10030"/>
              <a:gd name="connsiteY2-290" fmla="*/ 2270 h 10000"/>
              <a:gd name="connsiteX3-291" fmla="*/ 4304 w 10030"/>
              <a:gd name="connsiteY3-292" fmla="*/ 20 h 10000"/>
              <a:gd name="connsiteX4-293" fmla="*/ 4284 w 10030"/>
              <a:gd name="connsiteY4-294" fmla="*/ 0 h 10000"/>
              <a:gd name="connsiteX5-295" fmla="*/ 0 w 10030"/>
              <a:gd name="connsiteY5-296" fmla="*/ 4965 h 10000"/>
              <a:gd name="connsiteX6-297" fmla="*/ 5000 w 10030"/>
              <a:gd name="connsiteY6-298" fmla="*/ 10000 h 10000"/>
              <a:gd name="connsiteX7-299" fmla="*/ 10030 w 10030"/>
              <a:gd name="connsiteY7-300" fmla="*/ 5010 h 10000"/>
              <a:gd name="connsiteX8-301" fmla="*/ 5718 w 10030"/>
              <a:gd name="connsiteY8-302" fmla="*/ 5907 h 10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49" y="connsiteY8-50"/>
              </a:cxn>
            </a:cxnLst>
            <a:rect l="l" t="t" r="r" b="b"/>
            <a:pathLst>
              <a:path w="10030" h="10000">
                <a:moveTo>
                  <a:pt x="5718" y="5907"/>
                </a:moveTo>
                <a:cubicBezTo>
                  <a:pt x="3955" y="5310"/>
                  <a:pt x="3378" y="4697"/>
                  <a:pt x="2808" y="3930"/>
                </a:cubicBezTo>
                <a:cubicBezTo>
                  <a:pt x="2711" y="3594"/>
                  <a:pt x="2468" y="3264"/>
                  <a:pt x="2441" y="2270"/>
                </a:cubicBezTo>
                <a:cubicBezTo>
                  <a:pt x="2414" y="1289"/>
                  <a:pt x="3157" y="336"/>
                  <a:pt x="4304" y="20"/>
                </a:cubicBezTo>
                <a:lnTo>
                  <a:pt x="4284" y="0"/>
                </a:lnTo>
                <a:cubicBezTo>
                  <a:pt x="1902" y="375"/>
                  <a:pt x="0" y="2448"/>
                  <a:pt x="0" y="4965"/>
                </a:cubicBezTo>
                <a:cubicBezTo>
                  <a:pt x="0" y="7749"/>
                  <a:pt x="2235" y="10000"/>
                  <a:pt x="5000" y="10000"/>
                </a:cubicBezTo>
                <a:cubicBezTo>
                  <a:pt x="7765" y="10000"/>
                  <a:pt x="10030" y="7794"/>
                  <a:pt x="10030" y="5010"/>
                </a:cubicBezTo>
                <a:cubicBezTo>
                  <a:pt x="10030" y="5010"/>
                  <a:pt x="8299" y="6643"/>
                  <a:pt x="5718" y="5907"/>
                </a:cubicBezTo>
                <a:close/>
              </a:path>
            </a:pathLst>
          </a:custGeom>
          <a:solidFill>
            <a:schemeClr val="accent2"/>
          </a:solidFill>
          <a:ln w="19050">
            <a:solidFill>
              <a:schemeClr val="bg1"/>
            </a:solidFill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d-ID" sz="1865">
              <a:cs typeface="+mn-ea"/>
              <a:sym typeface="+mn-lt"/>
            </a:endParaRPr>
          </a:p>
        </p:txBody>
      </p:sp>
      <p:sp>
        <p:nvSpPr>
          <p:cNvPr id="5" name="Freeform 50"/>
          <p:cNvSpPr>
            <a:spLocks noEditPoints="1"/>
          </p:cNvSpPr>
          <p:nvPr/>
        </p:nvSpPr>
        <p:spPr bwMode="auto">
          <a:xfrm>
            <a:off x="7052621" y="3008452"/>
            <a:ext cx="747328" cy="525951"/>
          </a:xfrm>
          <a:custGeom>
            <a:gdLst>
              <a:gd name="T0" fmla="*/ 0 w 530"/>
              <a:gd name="T1" fmla="*/ 373 h 373"/>
              <a:gd name="T2" fmla="*/ 530 w 530"/>
              <a:gd name="T3" fmla="*/ 373 h 373"/>
              <a:gd name="T4" fmla="*/ 530 w 530"/>
              <a:gd name="T5" fmla="*/ 0 h 373"/>
              <a:gd name="T6" fmla="*/ 0 w 530"/>
              <a:gd name="T7" fmla="*/ 0 h 373"/>
              <a:gd name="T8" fmla="*/ 0 w 530"/>
              <a:gd name="T9" fmla="*/ 373 h 373"/>
              <a:gd name="T10" fmla="*/ 510 w 530"/>
              <a:gd name="T11" fmla="*/ 36 h 373"/>
              <a:gd name="T12" fmla="*/ 343 w 530"/>
              <a:gd name="T13" fmla="*/ 183 h 373"/>
              <a:gd name="T14" fmla="*/ 510 w 530"/>
              <a:gd name="T15" fmla="*/ 337 h 373"/>
              <a:gd name="T16" fmla="*/ 510 w 530"/>
              <a:gd name="T17" fmla="*/ 354 h 373"/>
              <a:gd name="T18" fmla="*/ 321 w 530"/>
              <a:gd name="T19" fmla="*/ 200 h 373"/>
              <a:gd name="T20" fmla="*/ 264 w 530"/>
              <a:gd name="T21" fmla="*/ 248 h 373"/>
              <a:gd name="T22" fmla="*/ 206 w 530"/>
              <a:gd name="T23" fmla="*/ 200 h 373"/>
              <a:gd name="T24" fmla="*/ 17 w 530"/>
              <a:gd name="T25" fmla="*/ 354 h 373"/>
              <a:gd name="T26" fmla="*/ 17 w 530"/>
              <a:gd name="T27" fmla="*/ 337 h 373"/>
              <a:gd name="T28" fmla="*/ 187 w 530"/>
              <a:gd name="T29" fmla="*/ 183 h 373"/>
              <a:gd name="T30" fmla="*/ 17 w 530"/>
              <a:gd name="T31" fmla="*/ 36 h 373"/>
              <a:gd name="T32" fmla="*/ 17 w 530"/>
              <a:gd name="T33" fmla="*/ 19 h 373"/>
              <a:gd name="T34" fmla="*/ 264 w 530"/>
              <a:gd name="T35" fmla="*/ 195 h 373"/>
              <a:gd name="T36" fmla="*/ 510 w 530"/>
              <a:gd name="T37" fmla="*/ 19 h 373"/>
              <a:gd name="T38" fmla="*/ 510 w 530"/>
              <a:gd name="T39" fmla="*/ 36 h 3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530" h="373">
                <a:moveTo>
                  <a:pt x="0" y="373"/>
                </a:moveTo>
                <a:lnTo>
                  <a:pt x="530" y="373"/>
                </a:lnTo>
                <a:lnTo>
                  <a:pt x="530" y="0"/>
                </a:lnTo>
                <a:lnTo>
                  <a:pt x="0" y="0"/>
                </a:lnTo>
                <a:lnTo>
                  <a:pt x="0" y="373"/>
                </a:lnTo>
                <a:close/>
                <a:moveTo>
                  <a:pt x="510" y="36"/>
                </a:moveTo>
                <a:lnTo>
                  <a:pt x="343" y="183"/>
                </a:lnTo>
                <a:lnTo>
                  <a:pt x="510" y="337"/>
                </a:lnTo>
                <a:lnTo>
                  <a:pt x="510" y="354"/>
                </a:lnTo>
                <a:lnTo>
                  <a:pt x="321" y="200"/>
                </a:lnTo>
                <a:lnTo>
                  <a:pt x="264" y="248"/>
                </a:lnTo>
                <a:lnTo>
                  <a:pt x="206" y="200"/>
                </a:lnTo>
                <a:lnTo>
                  <a:pt x="17" y="354"/>
                </a:lnTo>
                <a:lnTo>
                  <a:pt x="17" y="337"/>
                </a:lnTo>
                <a:lnTo>
                  <a:pt x="187" y="183"/>
                </a:lnTo>
                <a:lnTo>
                  <a:pt x="17" y="36"/>
                </a:lnTo>
                <a:lnTo>
                  <a:pt x="17" y="19"/>
                </a:lnTo>
                <a:lnTo>
                  <a:pt x="264" y="195"/>
                </a:lnTo>
                <a:lnTo>
                  <a:pt x="510" y="19"/>
                </a:lnTo>
                <a:lnTo>
                  <a:pt x="510" y="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d-ID" sz="1865">
              <a:cs typeface="+mn-ea"/>
              <a:sym typeface="+mn-lt"/>
            </a:endParaRPr>
          </a:p>
        </p:txBody>
      </p:sp>
      <p:sp>
        <p:nvSpPr>
          <p:cNvPr id="6" name="Freeform 51"/>
          <p:cNvSpPr>
            <a:spLocks noEditPoints="1"/>
          </p:cNvSpPr>
          <p:nvPr/>
        </p:nvSpPr>
        <p:spPr bwMode="auto">
          <a:xfrm>
            <a:off x="4288982" y="2182740"/>
            <a:ext cx="708543" cy="707220"/>
          </a:xfrm>
          <a:custGeom>
            <a:gdLst>
              <a:gd name="T0" fmla="*/ 120 w 223"/>
              <a:gd name="T1" fmla="*/ 86 h 223"/>
              <a:gd name="T2" fmla="*/ 120 w 223"/>
              <a:gd name="T3" fmla="*/ 69 h 223"/>
              <a:gd name="T4" fmla="*/ 163 w 223"/>
              <a:gd name="T5" fmla="*/ 69 h 223"/>
              <a:gd name="T6" fmla="*/ 163 w 223"/>
              <a:gd name="T7" fmla="*/ 0 h 223"/>
              <a:gd name="T8" fmla="*/ 60 w 223"/>
              <a:gd name="T9" fmla="*/ 0 h 223"/>
              <a:gd name="T10" fmla="*/ 60 w 223"/>
              <a:gd name="T11" fmla="*/ 69 h 223"/>
              <a:gd name="T12" fmla="*/ 103 w 223"/>
              <a:gd name="T13" fmla="*/ 69 h 223"/>
              <a:gd name="T14" fmla="*/ 103 w 223"/>
              <a:gd name="T15" fmla="*/ 86 h 223"/>
              <a:gd name="T16" fmla="*/ 43 w 223"/>
              <a:gd name="T17" fmla="*/ 86 h 223"/>
              <a:gd name="T18" fmla="*/ 43 w 223"/>
              <a:gd name="T19" fmla="*/ 78 h 223"/>
              <a:gd name="T20" fmla="*/ 18 w 223"/>
              <a:gd name="T21" fmla="*/ 78 h 223"/>
              <a:gd name="T22" fmla="*/ 18 w 223"/>
              <a:gd name="T23" fmla="*/ 86 h 223"/>
              <a:gd name="T24" fmla="*/ 0 w 223"/>
              <a:gd name="T25" fmla="*/ 86 h 223"/>
              <a:gd name="T26" fmla="*/ 0 w 223"/>
              <a:gd name="T27" fmla="*/ 223 h 223"/>
              <a:gd name="T28" fmla="*/ 223 w 223"/>
              <a:gd name="T29" fmla="*/ 223 h 223"/>
              <a:gd name="T30" fmla="*/ 223 w 223"/>
              <a:gd name="T31" fmla="*/ 86 h 223"/>
              <a:gd name="T32" fmla="*/ 120 w 223"/>
              <a:gd name="T33" fmla="*/ 86 h 223"/>
              <a:gd name="T34" fmla="*/ 69 w 223"/>
              <a:gd name="T35" fmla="*/ 9 h 223"/>
              <a:gd name="T36" fmla="*/ 155 w 223"/>
              <a:gd name="T37" fmla="*/ 9 h 223"/>
              <a:gd name="T38" fmla="*/ 155 w 223"/>
              <a:gd name="T39" fmla="*/ 60 h 223"/>
              <a:gd name="T40" fmla="*/ 69 w 223"/>
              <a:gd name="T41" fmla="*/ 60 h 223"/>
              <a:gd name="T42" fmla="*/ 69 w 223"/>
              <a:gd name="T43" fmla="*/ 9 h 223"/>
              <a:gd name="T44" fmla="*/ 112 w 223"/>
              <a:gd name="T45" fmla="*/ 198 h 223"/>
              <a:gd name="T46" fmla="*/ 69 w 223"/>
              <a:gd name="T47" fmla="*/ 155 h 223"/>
              <a:gd name="T48" fmla="*/ 112 w 223"/>
              <a:gd name="T49" fmla="*/ 112 h 223"/>
              <a:gd name="T50" fmla="*/ 155 w 223"/>
              <a:gd name="T51" fmla="*/ 155 h 223"/>
              <a:gd name="T52" fmla="*/ 112 w 223"/>
              <a:gd name="T53" fmla="*/ 198 h 223"/>
              <a:gd name="T54" fmla="*/ 206 w 223"/>
              <a:gd name="T55" fmla="*/ 112 h 223"/>
              <a:gd name="T56" fmla="*/ 180 w 223"/>
              <a:gd name="T57" fmla="*/ 112 h 223"/>
              <a:gd name="T58" fmla="*/ 180 w 223"/>
              <a:gd name="T59" fmla="*/ 103 h 223"/>
              <a:gd name="T60" fmla="*/ 206 w 223"/>
              <a:gd name="T61" fmla="*/ 103 h 223"/>
              <a:gd name="T62" fmla="*/ 206 w 223"/>
              <a:gd name="T63" fmla="*/ 112 h 22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223" h="223">
                <a:moveTo>
                  <a:pt x="120" y="86"/>
                </a:moveTo>
                <a:cubicBezTo>
                  <a:pt x="120" y="69"/>
                  <a:pt x="120" y="69"/>
                  <a:pt x="120" y="69"/>
                </a:cubicBezTo>
                <a:cubicBezTo>
                  <a:pt x="163" y="69"/>
                  <a:pt x="163" y="69"/>
                  <a:pt x="163" y="69"/>
                </a:cubicBezTo>
                <a:cubicBezTo>
                  <a:pt x="163" y="0"/>
                  <a:pt x="163" y="0"/>
                  <a:pt x="163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0" y="69"/>
                  <a:pt x="60" y="69"/>
                  <a:pt x="60" y="69"/>
                </a:cubicBezTo>
                <a:cubicBezTo>
                  <a:pt x="103" y="69"/>
                  <a:pt x="103" y="69"/>
                  <a:pt x="103" y="69"/>
                </a:cubicBezTo>
                <a:cubicBezTo>
                  <a:pt x="103" y="86"/>
                  <a:pt x="103" y="86"/>
                  <a:pt x="103" y="86"/>
                </a:cubicBezTo>
                <a:cubicBezTo>
                  <a:pt x="43" y="86"/>
                  <a:pt x="43" y="86"/>
                  <a:pt x="43" y="86"/>
                </a:cubicBezTo>
                <a:cubicBezTo>
                  <a:pt x="43" y="78"/>
                  <a:pt x="43" y="78"/>
                  <a:pt x="43" y="78"/>
                </a:cubicBezTo>
                <a:cubicBezTo>
                  <a:pt x="18" y="78"/>
                  <a:pt x="18" y="78"/>
                  <a:pt x="18" y="78"/>
                </a:cubicBezTo>
                <a:cubicBezTo>
                  <a:pt x="18" y="86"/>
                  <a:pt x="18" y="86"/>
                  <a:pt x="18" y="86"/>
                </a:cubicBezTo>
                <a:cubicBezTo>
                  <a:pt x="0" y="86"/>
                  <a:pt x="0" y="86"/>
                  <a:pt x="0" y="86"/>
                </a:cubicBezTo>
                <a:cubicBezTo>
                  <a:pt x="0" y="223"/>
                  <a:pt x="0" y="223"/>
                  <a:pt x="0" y="223"/>
                </a:cubicBezTo>
                <a:cubicBezTo>
                  <a:pt x="223" y="223"/>
                  <a:pt x="223" y="223"/>
                  <a:pt x="223" y="223"/>
                </a:cubicBezTo>
                <a:cubicBezTo>
                  <a:pt x="223" y="86"/>
                  <a:pt x="223" y="86"/>
                  <a:pt x="223" y="86"/>
                </a:cubicBezTo>
                <a:cubicBezTo>
                  <a:pt x="120" y="86"/>
                  <a:pt x="120" y="86"/>
                  <a:pt x="120" y="86"/>
                </a:cubicBezTo>
                <a:moveTo>
                  <a:pt x="69" y="9"/>
                </a:moveTo>
                <a:cubicBezTo>
                  <a:pt x="155" y="9"/>
                  <a:pt x="155" y="9"/>
                  <a:pt x="155" y="9"/>
                </a:cubicBezTo>
                <a:cubicBezTo>
                  <a:pt x="155" y="60"/>
                  <a:pt x="155" y="60"/>
                  <a:pt x="155" y="60"/>
                </a:cubicBezTo>
                <a:cubicBezTo>
                  <a:pt x="69" y="60"/>
                  <a:pt x="69" y="60"/>
                  <a:pt x="69" y="60"/>
                </a:cubicBezTo>
                <a:lnTo>
                  <a:pt x="69" y="9"/>
                </a:lnTo>
                <a:close/>
                <a:moveTo>
                  <a:pt x="112" y="198"/>
                </a:moveTo>
                <a:cubicBezTo>
                  <a:pt x="88" y="198"/>
                  <a:pt x="69" y="178"/>
                  <a:pt x="69" y="155"/>
                </a:cubicBezTo>
                <a:cubicBezTo>
                  <a:pt x="69" y="131"/>
                  <a:pt x="88" y="112"/>
                  <a:pt x="112" y="112"/>
                </a:cubicBezTo>
                <a:cubicBezTo>
                  <a:pt x="136" y="112"/>
                  <a:pt x="155" y="131"/>
                  <a:pt x="155" y="155"/>
                </a:cubicBezTo>
                <a:cubicBezTo>
                  <a:pt x="155" y="178"/>
                  <a:pt x="136" y="198"/>
                  <a:pt x="112" y="198"/>
                </a:cubicBezTo>
                <a:moveTo>
                  <a:pt x="206" y="112"/>
                </a:moveTo>
                <a:cubicBezTo>
                  <a:pt x="180" y="112"/>
                  <a:pt x="180" y="112"/>
                  <a:pt x="180" y="112"/>
                </a:cubicBezTo>
                <a:cubicBezTo>
                  <a:pt x="180" y="103"/>
                  <a:pt x="180" y="103"/>
                  <a:pt x="180" y="103"/>
                </a:cubicBezTo>
                <a:cubicBezTo>
                  <a:pt x="206" y="103"/>
                  <a:pt x="206" y="103"/>
                  <a:pt x="206" y="103"/>
                </a:cubicBezTo>
                <a:lnTo>
                  <a:pt x="206" y="11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id-ID" sz="1865">
              <a:cs typeface="+mn-ea"/>
              <a:sym typeface="+mn-lt"/>
            </a:endParaRPr>
          </a:p>
        </p:txBody>
      </p:sp>
      <p:grpSp>
        <p:nvGrpSpPr>
          <p:cNvPr id="7" name="Group 52"/>
          <p:cNvGrpSpPr/>
          <p:nvPr/>
        </p:nvGrpSpPr>
        <p:grpSpPr>
          <a:xfrm flipH="1">
            <a:off x="5141105" y="4875768"/>
            <a:ext cx="898644" cy="911405"/>
            <a:chOff x="1909763" y="950913"/>
            <a:chExt cx="782637" cy="793750"/>
          </a:xfrm>
          <a:solidFill>
            <a:schemeClr val="bg1"/>
          </a:solidFill>
        </p:grpSpPr>
        <p:sp>
          <p:nvSpPr>
            <p:cNvPr id="8" name="Freeform 59"/>
            <p:cNvSpPr>
              <a:spLocks noEditPoints="1"/>
            </p:cNvSpPr>
            <p:nvPr/>
          </p:nvSpPr>
          <p:spPr bwMode="auto">
            <a:xfrm>
              <a:off x="1909763" y="1204913"/>
              <a:ext cx="539750" cy="539750"/>
            </a:xfrm>
            <a:custGeom>
              <a:gdLst>
                <a:gd name="T0" fmla="*/ 0 w 340"/>
                <a:gd name="T1" fmla="*/ 340 h 340"/>
                <a:gd name="T2" fmla="*/ 340 w 340"/>
                <a:gd name="T3" fmla="*/ 340 h 340"/>
                <a:gd name="T4" fmla="*/ 340 w 340"/>
                <a:gd name="T5" fmla="*/ 0 h 340"/>
                <a:gd name="T6" fmla="*/ 0 w 340"/>
                <a:gd name="T7" fmla="*/ 0 h 340"/>
                <a:gd name="T8" fmla="*/ 0 w 340"/>
                <a:gd name="T9" fmla="*/ 340 h 340"/>
                <a:gd name="T10" fmla="*/ 304 w 340"/>
                <a:gd name="T11" fmla="*/ 251 h 340"/>
                <a:gd name="T12" fmla="*/ 35 w 340"/>
                <a:gd name="T13" fmla="*/ 251 h 340"/>
                <a:gd name="T14" fmla="*/ 35 w 340"/>
                <a:gd name="T15" fmla="*/ 36 h 340"/>
                <a:gd name="T16" fmla="*/ 304 w 340"/>
                <a:gd name="T17" fmla="*/ 36 h 340"/>
                <a:gd name="T18" fmla="*/ 304 w 340"/>
                <a:gd name="T19" fmla="*/ 251 h 3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40" h="340">
                  <a:moveTo>
                    <a:pt x="0" y="340"/>
                  </a:moveTo>
                  <a:lnTo>
                    <a:pt x="340" y="340"/>
                  </a:lnTo>
                  <a:lnTo>
                    <a:pt x="340" y="0"/>
                  </a:lnTo>
                  <a:lnTo>
                    <a:pt x="0" y="0"/>
                  </a:lnTo>
                  <a:lnTo>
                    <a:pt x="0" y="340"/>
                  </a:lnTo>
                  <a:close/>
                  <a:moveTo>
                    <a:pt x="304" y="251"/>
                  </a:moveTo>
                  <a:lnTo>
                    <a:pt x="35" y="251"/>
                  </a:lnTo>
                  <a:lnTo>
                    <a:pt x="35" y="36"/>
                  </a:lnTo>
                  <a:lnTo>
                    <a:pt x="304" y="36"/>
                  </a:lnTo>
                  <a:lnTo>
                    <a:pt x="304" y="25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 sz="1865">
                <a:cs typeface="+mn-ea"/>
                <a:sym typeface="+mn-lt"/>
              </a:endParaRPr>
            </a:p>
          </p:txBody>
        </p:sp>
        <p:sp>
          <p:nvSpPr>
            <p:cNvPr id="9" name="Freeform 60"/>
            <p:cNvSpPr/>
            <p:nvPr/>
          </p:nvSpPr>
          <p:spPr bwMode="auto">
            <a:xfrm>
              <a:off x="2060575" y="950913"/>
              <a:ext cx="631825" cy="569913"/>
            </a:xfrm>
            <a:custGeom>
              <a:gdLst>
                <a:gd name="T0" fmla="*/ 334 w 398"/>
                <a:gd name="T1" fmla="*/ 0 h 359"/>
                <a:gd name="T2" fmla="*/ 0 w 398"/>
                <a:gd name="T3" fmla="*/ 64 h 359"/>
                <a:gd name="T4" fmla="*/ 15 w 398"/>
                <a:gd name="T5" fmla="*/ 143 h 359"/>
                <a:gd name="T6" fmla="*/ 51 w 398"/>
                <a:gd name="T7" fmla="*/ 143 h 359"/>
                <a:gd name="T8" fmla="*/ 41 w 398"/>
                <a:gd name="T9" fmla="*/ 93 h 359"/>
                <a:gd name="T10" fmla="*/ 305 w 398"/>
                <a:gd name="T11" fmla="*/ 40 h 359"/>
                <a:gd name="T12" fmla="*/ 346 w 398"/>
                <a:gd name="T13" fmla="*/ 251 h 359"/>
                <a:gd name="T14" fmla="*/ 262 w 398"/>
                <a:gd name="T15" fmla="*/ 268 h 359"/>
                <a:gd name="T16" fmla="*/ 262 w 398"/>
                <a:gd name="T17" fmla="*/ 359 h 359"/>
                <a:gd name="T18" fmla="*/ 398 w 398"/>
                <a:gd name="T19" fmla="*/ 332 h 359"/>
                <a:gd name="T20" fmla="*/ 334 w 398"/>
                <a:gd name="T21" fmla="*/ 0 h 3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98" h="359">
                  <a:moveTo>
                    <a:pt x="334" y="0"/>
                  </a:moveTo>
                  <a:lnTo>
                    <a:pt x="0" y="64"/>
                  </a:lnTo>
                  <a:lnTo>
                    <a:pt x="15" y="143"/>
                  </a:lnTo>
                  <a:lnTo>
                    <a:pt x="51" y="143"/>
                  </a:lnTo>
                  <a:lnTo>
                    <a:pt x="41" y="93"/>
                  </a:lnTo>
                  <a:lnTo>
                    <a:pt x="305" y="40"/>
                  </a:lnTo>
                  <a:lnTo>
                    <a:pt x="346" y="251"/>
                  </a:lnTo>
                  <a:lnTo>
                    <a:pt x="262" y="268"/>
                  </a:lnTo>
                  <a:lnTo>
                    <a:pt x="262" y="359"/>
                  </a:lnTo>
                  <a:lnTo>
                    <a:pt x="398" y="332"/>
                  </a:lnTo>
                  <a:lnTo>
                    <a:pt x="33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 sz="1865">
                <a:cs typeface="+mn-ea"/>
                <a:sym typeface="+mn-lt"/>
              </a:endParaRPr>
            </a:p>
          </p:txBody>
        </p:sp>
      </p:grpSp>
      <p:sp>
        <p:nvSpPr>
          <p:cNvPr id="10" name="肘形接點 23"/>
          <p:cNvSpPr>
            <a:spLocks noChangeShapeType="1"/>
          </p:cNvSpPr>
          <p:nvPr/>
        </p:nvSpPr>
        <p:spPr bwMode="auto">
          <a:xfrm rot="16200000" flipV="1">
            <a:off x="2362826" y="1111937"/>
            <a:ext cx="626447" cy="2732563"/>
          </a:xfrm>
          <a:custGeom>
            <a:gdLst>
              <a:gd name="connsiteX0" fmla="*/ 0 w 681038"/>
              <a:gd name="connsiteY0" fmla="*/ 0 h 2268538"/>
              <a:gd name="connsiteX1" fmla="*/ 681038 w 681038"/>
              <a:gd name="connsiteY1" fmla="*/ 0 h 2268538"/>
              <a:gd name="connsiteX2" fmla="*/ 681038 w 681038"/>
              <a:gd name="connsiteY2" fmla="*/ 2268538 h 2268538"/>
              <a:gd name="connsiteX0-1" fmla="*/ 0 w 626447"/>
              <a:gd name="connsiteY0-2" fmla="*/ 0 h 2732562"/>
              <a:gd name="connsiteX1-3" fmla="*/ 626447 w 626447"/>
              <a:gd name="connsiteY1-4" fmla="*/ 464024 h 2732562"/>
              <a:gd name="connsiteX2-5" fmla="*/ 626447 w 626447"/>
              <a:gd name="connsiteY2-6" fmla="*/ 2732562 h 273256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26447" h="2732562" fill="none">
                <a:moveTo>
                  <a:pt x="0" y="0"/>
                </a:moveTo>
                <a:lnTo>
                  <a:pt x="626447" y="464024"/>
                </a:lnTo>
                <a:lnTo>
                  <a:pt x="626447" y="2732562"/>
                </a:lnTo>
              </a:path>
            </a:pathLst>
          </a:custGeom>
          <a:noFill/>
          <a:ln w="19050" cap="flat" cmpd="sng">
            <a:solidFill>
              <a:schemeClr val="tx1">
                <a:lumMod val="50000"/>
                <a:lumOff val="50000"/>
              </a:schemeClr>
            </a:solidFill>
            <a:prstDash val="dash"/>
            <a:bevel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65">
              <a:cs typeface="+mn-ea"/>
              <a:sym typeface="+mn-lt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8469089" y="1612490"/>
            <a:ext cx="1415754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9" name="矩形 47"/>
          <p:cNvSpPr>
            <a:spLocks noChangeArrowheads="1"/>
          </p:cNvSpPr>
          <p:nvPr/>
        </p:nvSpPr>
        <p:spPr bwMode="auto">
          <a:xfrm>
            <a:off x="8487284" y="2055380"/>
            <a:ext cx="2454152" cy="105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在此录入上述图表的综合描述说明，在此录入上述图表的综合描述说明。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0" name="肘形接點 23"/>
          <p:cNvSpPr>
            <a:spLocks noChangeShapeType="1"/>
          </p:cNvSpPr>
          <p:nvPr/>
        </p:nvSpPr>
        <p:spPr bwMode="auto">
          <a:xfrm rot="5400000" flipH="1" flipV="1">
            <a:off x="8525620" y="418952"/>
            <a:ext cx="1018064" cy="3216732"/>
          </a:xfrm>
          <a:custGeom>
            <a:gdLst>
              <a:gd name="connsiteX0" fmla="*/ 0 w 681038"/>
              <a:gd name="connsiteY0" fmla="*/ 0 h 2268538"/>
              <a:gd name="connsiteX1" fmla="*/ 681038 w 681038"/>
              <a:gd name="connsiteY1" fmla="*/ 0 h 2268538"/>
              <a:gd name="connsiteX2" fmla="*/ 681038 w 681038"/>
              <a:gd name="connsiteY2" fmla="*/ 2268538 h 2268538"/>
              <a:gd name="connsiteX0-1" fmla="*/ 0 w 626447"/>
              <a:gd name="connsiteY0-2" fmla="*/ 0 h 2732562"/>
              <a:gd name="connsiteX1-3" fmla="*/ 626447 w 626447"/>
              <a:gd name="connsiteY1-4" fmla="*/ 464024 h 2732562"/>
              <a:gd name="connsiteX2-5" fmla="*/ 626447 w 626447"/>
              <a:gd name="connsiteY2-6" fmla="*/ 2732562 h 2732562"/>
              <a:gd name="connsiteX0-7" fmla="*/ 0 w 628992"/>
              <a:gd name="connsiteY0-8" fmla="*/ 0 h 2732562"/>
              <a:gd name="connsiteX1-9" fmla="*/ 628992 w 628992"/>
              <a:gd name="connsiteY1-10" fmla="*/ 842968 h 2732562"/>
              <a:gd name="connsiteX2-11" fmla="*/ 626447 w 628992"/>
              <a:gd name="connsiteY2-12" fmla="*/ 2732562 h 273256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28992" h="2732562" fill="none">
                <a:moveTo>
                  <a:pt x="0" y="0"/>
                </a:moveTo>
                <a:lnTo>
                  <a:pt x="628992" y="842968"/>
                </a:lnTo>
                <a:cubicBezTo>
                  <a:pt x="628992" y="1599147"/>
                  <a:pt x="626447" y="1976383"/>
                  <a:pt x="626447" y="2732562"/>
                </a:cubicBezTo>
              </a:path>
            </a:pathLst>
          </a:custGeom>
          <a:noFill/>
          <a:ln w="19050" cap="flat" cmpd="sng">
            <a:solidFill>
              <a:schemeClr val="tx1">
                <a:lumMod val="50000"/>
                <a:lumOff val="50000"/>
              </a:schemeClr>
            </a:solidFill>
            <a:prstDash val="dash"/>
            <a:bevel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65">
              <a:cs typeface="+mn-ea"/>
              <a:sym typeface="+mn-lt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7201099" y="5354090"/>
            <a:ext cx="1415754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2" name="矩形 47"/>
          <p:cNvSpPr>
            <a:spLocks noChangeArrowheads="1"/>
          </p:cNvSpPr>
          <p:nvPr/>
        </p:nvSpPr>
        <p:spPr bwMode="auto">
          <a:xfrm>
            <a:off x="7201095" y="5796980"/>
            <a:ext cx="3696211" cy="73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在此录入上述图表的综合描述说明，在此录入上述图表的综合描述说明。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3" name="肘形接點 23"/>
          <p:cNvSpPr>
            <a:spLocks noChangeShapeType="1"/>
          </p:cNvSpPr>
          <p:nvPr/>
        </p:nvSpPr>
        <p:spPr bwMode="auto">
          <a:xfrm rot="16200000" flipH="1">
            <a:off x="8075597" y="4005611"/>
            <a:ext cx="785863" cy="4348989"/>
          </a:xfrm>
          <a:custGeom>
            <a:gdLst>
              <a:gd name="connsiteX0" fmla="*/ 0 w 681038"/>
              <a:gd name="connsiteY0" fmla="*/ 0 h 2268538"/>
              <a:gd name="connsiteX1" fmla="*/ 681038 w 681038"/>
              <a:gd name="connsiteY1" fmla="*/ 0 h 2268538"/>
              <a:gd name="connsiteX2" fmla="*/ 681038 w 681038"/>
              <a:gd name="connsiteY2" fmla="*/ 2268538 h 2268538"/>
              <a:gd name="connsiteX0-1" fmla="*/ 0 w 626447"/>
              <a:gd name="connsiteY0-2" fmla="*/ 0 h 2732562"/>
              <a:gd name="connsiteX1-3" fmla="*/ 626447 w 626447"/>
              <a:gd name="connsiteY1-4" fmla="*/ 464024 h 2732562"/>
              <a:gd name="connsiteX2-5" fmla="*/ 626447 w 626447"/>
              <a:gd name="connsiteY2-6" fmla="*/ 2732562 h 273256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626447" h="2732562" fill="none">
                <a:moveTo>
                  <a:pt x="0" y="0"/>
                </a:moveTo>
                <a:lnTo>
                  <a:pt x="626447" y="464024"/>
                </a:lnTo>
                <a:lnTo>
                  <a:pt x="626447" y="2732562"/>
                </a:lnTo>
              </a:path>
            </a:pathLst>
          </a:custGeom>
          <a:noFill/>
          <a:ln w="19050" cap="flat" cmpd="sng">
            <a:solidFill>
              <a:schemeClr val="tx1">
                <a:lumMod val="50000"/>
                <a:lumOff val="50000"/>
              </a:schemeClr>
            </a:solidFill>
            <a:prstDash val="dash"/>
            <a:bevel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65">
              <a:cs typeface="+mn-ea"/>
              <a:sym typeface="+mn-lt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1938058" y="2303585"/>
            <a:ext cx="1415754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5" name="矩形 47"/>
          <p:cNvSpPr>
            <a:spLocks noChangeArrowheads="1"/>
          </p:cNvSpPr>
          <p:nvPr/>
        </p:nvSpPr>
        <p:spPr bwMode="auto">
          <a:xfrm>
            <a:off x="917855" y="2746473"/>
            <a:ext cx="2454152" cy="73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r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在此录入上述图表的综合描述明。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7" name="矩形 3"/>
          <p:cNvSpPr>
            <a:spLocks noChangeArrowheads="1"/>
          </p:cNvSpPr>
          <p:nvPr/>
        </p:nvSpPr>
        <p:spPr bwMode="auto">
          <a:xfrm>
            <a:off x="2870854" y="167583"/>
            <a:ext cx="2839251" cy="646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dist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0" smtClean="0">
                <a:solidFill>
                  <a:schemeClr val="accent1"/>
                </a:solidFill>
                <a:latin typeface="+mn-lt"/>
                <a:ea typeface="+mn-ea"/>
                <a:cs typeface="+mn-ea"/>
                <a:sym typeface="+mn-lt"/>
              </a:rPr>
              <a:t>完成情况</a:t>
            </a:r>
            <a:endParaRPr lang="zh-CN" altLang="en-US" sz="3600">
              <a:solidFill>
                <a:schemeClr val="accent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1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1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9" presetID="14" presetClass="entr" presetSubtype="1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4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dur="4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4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900"/>
                            </p:stCondLst>
                            <p:childTnLst>
                              <p:par>
                                <p:cTn id="4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400"/>
                            </p:stCondLst>
                            <p:childTnLst>
                              <p:par>
                                <p:cTn id="50" presetID="14" presetClass="entr" presetSubtype="1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4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dur="4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4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4800"/>
                            </p:stCondLst>
                            <p:childTnLst>
                              <p:par>
                                <p:cTn id="5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5300"/>
                            </p:stCondLst>
                            <p:childTnLst>
                              <p:par>
                                <p:cTn id="61" presetID="14" presetClass="entr" presetSubtype="1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4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4" presetClass="entr" presetSubtype="10" dur="4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4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0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Block Arc 38"/>
          <p:cNvSpPr/>
          <p:nvPr/>
        </p:nvSpPr>
        <p:spPr>
          <a:xfrm>
            <a:off x="6866793" y="3282401"/>
            <a:ext cx="2217579" cy="2217579"/>
          </a:xfrm>
          <a:prstGeom prst="blockArc">
            <a:avLst>
              <a:gd name="adj1" fmla="val 10800000"/>
              <a:gd name="adj2" fmla="val 3"/>
              <a:gd name="adj3" fmla="val 15291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6" name="Block Arc 37"/>
          <p:cNvSpPr/>
          <p:nvPr/>
        </p:nvSpPr>
        <p:spPr>
          <a:xfrm rot="10800000">
            <a:off x="4987261" y="3279519"/>
            <a:ext cx="2217579" cy="2217579"/>
          </a:xfrm>
          <a:prstGeom prst="blockArc">
            <a:avLst>
              <a:gd name="adj1" fmla="val 10800000"/>
              <a:gd name="adj2" fmla="val 3"/>
              <a:gd name="adj3" fmla="val 15291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7" name="Block Arc 36"/>
          <p:cNvSpPr/>
          <p:nvPr/>
        </p:nvSpPr>
        <p:spPr>
          <a:xfrm>
            <a:off x="3109828" y="3299335"/>
            <a:ext cx="2217579" cy="2217579"/>
          </a:xfrm>
          <a:prstGeom prst="blockArc">
            <a:avLst>
              <a:gd name="adj1" fmla="val 10800000"/>
              <a:gd name="adj2" fmla="val 3"/>
              <a:gd name="adj3" fmla="val 15291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1" name="Block Arc 51"/>
          <p:cNvSpPr/>
          <p:nvPr/>
        </p:nvSpPr>
        <p:spPr>
          <a:xfrm>
            <a:off x="1229245" y="3282401"/>
            <a:ext cx="2217579" cy="2217579"/>
          </a:xfrm>
          <a:prstGeom prst="blockArc">
            <a:avLst>
              <a:gd name="adj1" fmla="val 10800000"/>
              <a:gd name="adj2" fmla="val 3"/>
              <a:gd name="adj3" fmla="val 1529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2" name="Block Arc 53"/>
          <p:cNvSpPr/>
          <p:nvPr/>
        </p:nvSpPr>
        <p:spPr>
          <a:xfrm>
            <a:off x="4987261" y="3282401"/>
            <a:ext cx="2217579" cy="2217579"/>
          </a:xfrm>
          <a:prstGeom prst="blockArc">
            <a:avLst>
              <a:gd name="adj1" fmla="val 10800000"/>
              <a:gd name="adj2" fmla="val 3"/>
              <a:gd name="adj3" fmla="val 1529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3" name="Block Arc 55"/>
          <p:cNvSpPr/>
          <p:nvPr/>
        </p:nvSpPr>
        <p:spPr>
          <a:xfrm>
            <a:off x="8745277" y="3282401"/>
            <a:ext cx="2217579" cy="2217579"/>
          </a:xfrm>
          <a:prstGeom prst="blockArc">
            <a:avLst>
              <a:gd name="adj1" fmla="val 10800000"/>
              <a:gd name="adj2" fmla="val 3"/>
              <a:gd name="adj3" fmla="val 1529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4" name="Freeform 62"/>
          <p:cNvSpPr/>
          <p:nvPr/>
        </p:nvSpPr>
        <p:spPr>
          <a:xfrm>
            <a:off x="1703321" y="3769243"/>
            <a:ext cx="1288704" cy="1288704"/>
          </a:xfrm>
          <a:custGeom>
            <a:gdLst>
              <a:gd name="connsiteX0" fmla="*/ 0 w 905504"/>
              <a:gd name="connsiteY0" fmla="*/ 452752 h 905504"/>
              <a:gd name="connsiteX1" fmla="*/ 132608 w 905504"/>
              <a:gd name="connsiteY1" fmla="*/ 132608 h 905504"/>
              <a:gd name="connsiteX2" fmla="*/ 452752 w 905504"/>
              <a:gd name="connsiteY2" fmla="*/ 0 h 905504"/>
              <a:gd name="connsiteX3" fmla="*/ 772896 w 905504"/>
              <a:gd name="connsiteY3" fmla="*/ 132608 h 905504"/>
              <a:gd name="connsiteX4" fmla="*/ 905504 w 905504"/>
              <a:gd name="connsiteY4" fmla="*/ 452752 h 905504"/>
              <a:gd name="connsiteX5" fmla="*/ 772896 w 905504"/>
              <a:gd name="connsiteY5" fmla="*/ 772896 h 905504"/>
              <a:gd name="connsiteX6" fmla="*/ 452752 w 905504"/>
              <a:gd name="connsiteY6" fmla="*/ 905504 h 905504"/>
              <a:gd name="connsiteX7" fmla="*/ 132608 w 905504"/>
              <a:gd name="connsiteY7" fmla="*/ 772896 h 905504"/>
              <a:gd name="connsiteX8" fmla="*/ 0 w 905504"/>
              <a:gd name="connsiteY8" fmla="*/ 452752 h 9055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05504" h="905504">
                <a:moveTo>
                  <a:pt x="0" y="452752"/>
                </a:moveTo>
                <a:cubicBezTo>
                  <a:pt x="0" y="332675"/>
                  <a:pt x="47701" y="217515"/>
                  <a:pt x="132608" y="132608"/>
                </a:cubicBezTo>
                <a:cubicBezTo>
                  <a:pt x="217516" y="47701"/>
                  <a:pt x="332675" y="0"/>
                  <a:pt x="452752" y="0"/>
                </a:cubicBezTo>
                <a:cubicBezTo>
                  <a:pt x="572829" y="0"/>
                  <a:pt x="687989" y="47701"/>
                  <a:pt x="772896" y="132608"/>
                </a:cubicBezTo>
                <a:cubicBezTo>
                  <a:pt x="857803" y="217516"/>
                  <a:pt x="905504" y="332675"/>
                  <a:pt x="905504" y="452752"/>
                </a:cubicBezTo>
                <a:cubicBezTo>
                  <a:pt x="905504" y="572829"/>
                  <a:pt x="857803" y="687989"/>
                  <a:pt x="772896" y="772896"/>
                </a:cubicBezTo>
                <a:cubicBezTo>
                  <a:pt x="687988" y="857803"/>
                  <a:pt x="572829" y="905504"/>
                  <a:pt x="452752" y="905504"/>
                </a:cubicBezTo>
                <a:cubicBezTo>
                  <a:pt x="332675" y="905504"/>
                  <a:pt x="217515" y="857803"/>
                  <a:pt x="132608" y="772896"/>
                </a:cubicBezTo>
                <a:cubicBezTo>
                  <a:pt x="47701" y="687988"/>
                  <a:pt x="0" y="572829"/>
                  <a:pt x="0" y="45275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3840" tIns="243840" rIns="210677" bIns="210677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 defTabSz="118491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2135" b="1">
                <a:solidFill>
                  <a:schemeClr val="bg2">
                    <a:lumMod val="10000"/>
                  </a:schemeClr>
                </a:solidFill>
                <a:cs typeface="+mn-ea"/>
                <a:sym typeface="+mn-lt"/>
              </a:rPr>
              <a:t>关键词</a:t>
            </a:r>
            <a:endParaRPr lang="en-US" sz="2135" b="1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5" name="Freeform 63"/>
          <p:cNvSpPr/>
          <p:nvPr/>
        </p:nvSpPr>
        <p:spPr>
          <a:xfrm>
            <a:off x="3583341" y="3769243"/>
            <a:ext cx="1288704" cy="1288704"/>
          </a:xfrm>
          <a:custGeom>
            <a:gdLst>
              <a:gd name="connsiteX0" fmla="*/ 0 w 905504"/>
              <a:gd name="connsiteY0" fmla="*/ 452752 h 905504"/>
              <a:gd name="connsiteX1" fmla="*/ 132608 w 905504"/>
              <a:gd name="connsiteY1" fmla="*/ 132608 h 905504"/>
              <a:gd name="connsiteX2" fmla="*/ 452752 w 905504"/>
              <a:gd name="connsiteY2" fmla="*/ 0 h 905504"/>
              <a:gd name="connsiteX3" fmla="*/ 772896 w 905504"/>
              <a:gd name="connsiteY3" fmla="*/ 132608 h 905504"/>
              <a:gd name="connsiteX4" fmla="*/ 905504 w 905504"/>
              <a:gd name="connsiteY4" fmla="*/ 452752 h 905504"/>
              <a:gd name="connsiteX5" fmla="*/ 772896 w 905504"/>
              <a:gd name="connsiteY5" fmla="*/ 772896 h 905504"/>
              <a:gd name="connsiteX6" fmla="*/ 452752 w 905504"/>
              <a:gd name="connsiteY6" fmla="*/ 905504 h 905504"/>
              <a:gd name="connsiteX7" fmla="*/ 132608 w 905504"/>
              <a:gd name="connsiteY7" fmla="*/ 772896 h 905504"/>
              <a:gd name="connsiteX8" fmla="*/ 0 w 905504"/>
              <a:gd name="connsiteY8" fmla="*/ 452752 h 9055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05504" h="905504">
                <a:moveTo>
                  <a:pt x="0" y="452752"/>
                </a:moveTo>
                <a:cubicBezTo>
                  <a:pt x="0" y="332675"/>
                  <a:pt x="47701" y="217515"/>
                  <a:pt x="132608" y="132608"/>
                </a:cubicBezTo>
                <a:cubicBezTo>
                  <a:pt x="217516" y="47701"/>
                  <a:pt x="332675" y="0"/>
                  <a:pt x="452752" y="0"/>
                </a:cubicBezTo>
                <a:cubicBezTo>
                  <a:pt x="572829" y="0"/>
                  <a:pt x="687989" y="47701"/>
                  <a:pt x="772896" y="132608"/>
                </a:cubicBezTo>
                <a:cubicBezTo>
                  <a:pt x="857803" y="217516"/>
                  <a:pt x="905504" y="332675"/>
                  <a:pt x="905504" y="452752"/>
                </a:cubicBezTo>
                <a:cubicBezTo>
                  <a:pt x="905504" y="572829"/>
                  <a:pt x="857803" y="687989"/>
                  <a:pt x="772896" y="772896"/>
                </a:cubicBezTo>
                <a:cubicBezTo>
                  <a:pt x="687988" y="857803"/>
                  <a:pt x="572829" y="905504"/>
                  <a:pt x="452752" y="905504"/>
                </a:cubicBezTo>
                <a:cubicBezTo>
                  <a:pt x="332675" y="905504"/>
                  <a:pt x="217515" y="857803"/>
                  <a:pt x="132608" y="772896"/>
                </a:cubicBezTo>
                <a:cubicBezTo>
                  <a:pt x="47701" y="687988"/>
                  <a:pt x="0" y="572829"/>
                  <a:pt x="0" y="45275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3840" tIns="243840" rIns="210677" bIns="210677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 defTabSz="118491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2135" b="1">
                <a:solidFill>
                  <a:schemeClr val="bg2">
                    <a:lumMod val="10000"/>
                  </a:schemeClr>
                </a:solidFill>
                <a:cs typeface="+mn-ea"/>
                <a:sym typeface="+mn-lt"/>
              </a:rPr>
              <a:t>关键词</a:t>
            </a:r>
            <a:endParaRPr lang="en-US" altLang="zh-CN" sz="2135" b="1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6" name="Freeform 64"/>
          <p:cNvSpPr/>
          <p:nvPr/>
        </p:nvSpPr>
        <p:spPr>
          <a:xfrm>
            <a:off x="5463361" y="3769243"/>
            <a:ext cx="1288704" cy="1288704"/>
          </a:xfrm>
          <a:custGeom>
            <a:gdLst>
              <a:gd name="connsiteX0" fmla="*/ 0 w 905504"/>
              <a:gd name="connsiteY0" fmla="*/ 452752 h 905504"/>
              <a:gd name="connsiteX1" fmla="*/ 132608 w 905504"/>
              <a:gd name="connsiteY1" fmla="*/ 132608 h 905504"/>
              <a:gd name="connsiteX2" fmla="*/ 452752 w 905504"/>
              <a:gd name="connsiteY2" fmla="*/ 0 h 905504"/>
              <a:gd name="connsiteX3" fmla="*/ 772896 w 905504"/>
              <a:gd name="connsiteY3" fmla="*/ 132608 h 905504"/>
              <a:gd name="connsiteX4" fmla="*/ 905504 w 905504"/>
              <a:gd name="connsiteY4" fmla="*/ 452752 h 905504"/>
              <a:gd name="connsiteX5" fmla="*/ 772896 w 905504"/>
              <a:gd name="connsiteY5" fmla="*/ 772896 h 905504"/>
              <a:gd name="connsiteX6" fmla="*/ 452752 w 905504"/>
              <a:gd name="connsiteY6" fmla="*/ 905504 h 905504"/>
              <a:gd name="connsiteX7" fmla="*/ 132608 w 905504"/>
              <a:gd name="connsiteY7" fmla="*/ 772896 h 905504"/>
              <a:gd name="connsiteX8" fmla="*/ 0 w 905504"/>
              <a:gd name="connsiteY8" fmla="*/ 452752 h 9055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05504" h="905504">
                <a:moveTo>
                  <a:pt x="0" y="452752"/>
                </a:moveTo>
                <a:cubicBezTo>
                  <a:pt x="0" y="332675"/>
                  <a:pt x="47701" y="217515"/>
                  <a:pt x="132608" y="132608"/>
                </a:cubicBezTo>
                <a:cubicBezTo>
                  <a:pt x="217516" y="47701"/>
                  <a:pt x="332675" y="0"/>
                  <a:pt x="452752" y="0"/>
                </a:cubicBezTo>
                <a:cubicBezTo>
                  <a:pt x="572829" y="0"/>
                  <a:pt x="687989" y="47701"/>
                  <a:pt x="772896" y="132608"/>
                </a:cubicBezTo>
                <a:cubicBezTo>
                  <a:pt x="857803" y="217516"/>
                  <a:pt x="905504" y="332675"/>
                  <a:pt x="905504" y="452752"/>
                </a:cubicBezTo>
                <a:cubicBezTo>
                  <a:pt x="905504" y="572829"/>
                  <a:pt x="857803" y="687989"/>
                  <a:pt x="772896" y="772896"/>
                </a:cubicBezTo>
                <a:cubicBezTo>
                  <a:pt x="687988" y="857803"/>
                  <a:pt x="572829" y="905504"/>
                  <a:pt x="452752" y="905504"/>
                </a:cubicBezTo>
                <a:cubicBezTo>
                  <a:pt x="332675" y="905504"/>
                  <a:pt x="217515" y="857803"/>
                  <a:pt x="132608" y="772896"/>
                </a:cubicBezTo>
                <a:cubicBezTo>
                  <a:pt x="47701" y="687988"/>
                  <a:pt x="0" y="572829"/>
                  <a:pt x="0" y="45275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3840" tIns="243840" rIns="210677" bIns="210677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 defTabSz="118491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2135" b="1">
                <a:solidFill>
                  <a:schemeClr val="bg2">
                    <a:lumMod val="10000"/>
                  </a:schemeClr>
                </a:solidFill>
                <a:cs typeface="+mn-ea"/>
                <a:sym typeface="+mn-lt"/>
              </a:rPr>
              <a:t>关键词</a:t>
            </a:r>
            <a:endParaRPr lang="en-US" altLang="zh-CN" sz="2135" b="1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7" name="Freeform 65"/>
          <p:cNvSpPr/>
          <p:nvPr/>
        </p:nvSpPr>
        <p:spPr>
          <a:xfrm>
            <a:off x="7343381" y="3769243"/>
            <a:ext cx="1288704" cy="1288704"/>
          </a:xfrm>
          <a:custGeom>
            <a:gdLst>
              <a:gd name="connsiteX0" fmla="*/ 0 w 905504"/>
              <a:gd name="connsiteY0" fmla="*/ 452752 h 905504"/>
              <a:gd name="connsiteX1" fmla="*/ 132608 w 905504"/>
              <a:gd name="connsiteY1" fmla="*/ 132608 h 905504"/>
              <a:gd name="connsiteX2" fmla="*/ 452752 w 905504"/>
              <a:gd name="connsiteY2" fmla="*/ 0 h 905504"/>
              <a:gd name="connsiteX3" fmla="*/ 772896 w 905504"/>
              <a:gd name="connsiteY3" fmla="*/ 132608 h 905504"/>
              <a:gd name="connsiteX4" fmla="*/ 905504 w 905504"/>
              <a:gd name="connsiteY4" fmla="*/ 452752 h 905504"/>
              <a:gd name="connsiteX5" fmla="*/ 772896 w 905504"/>
              <a:gd name="connsiteY5" fmla="*/ 772896 h 905504"/>
              <a:gd name="connsiteX6" fmla="*/ 452752 w 905504"/>
              <a:gd name="connsiteY6" fmla="*/ 905504 h 905504"/>
              <a:gd name="connsiteX7" fmla="*/ 132608 w 905504"/>
              <a:gd name="connsiteY7" fmla="*/ 772896 h 905504"/>
              <a:gd name="connsiteX8" fmla="*/ 0 w 905504"/>
              <a:gd name="connsiteY8" fmla="*/ 452752 h 9055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05504" h="905504">
                <a:moveTo>
                  <a:pt x="0" y="452752"/>
                </a:moveTo>
                <a:cubicBezTo>
                  <a:pt x="0" y="332675"/>
                  <a:pt x="47701" y="217515"/>
                  <a:pt x="132608" y="132608"/>
                </a:cubicBezTo>
                <a:cubicBezTo>
                  <a:pt x="217516" y="47701"/>
                  <a:pt x="332675" y="0"/>
                  <a:pt x="452752" y="0"/>
                </a:cubicBezTo>
                <a:cubicBezTo>
                  <a:pt x="572829" y="0"/>
                  <a:pt x="687989" y="47701"/>
                  <a:pt x="772896" y="132608"/>
                </a:cubicBezTo>
                <a:cubicBezTo>
                  <a:pt x="857803" y="217516"/>
                  <a:pt x="905504" y="332675"/>
                  <a:pt x="905504" y="452752"/>
                </a:cubicBezTo>
                <a:cubicBezTo>
                  <a:pt x="905504" y="572829"/>
                  <a:pt x="857803" y="687989"/>
                  <a:pt x="772896" y="772896"/>
                </a:cubicBezTo>
                <a:cubicBezTo>
                  <a:pt x="687988" y="857803"/>
                  <a:pt x="572829" y="905504"/>
                  <a:pt x="452752" y="905504"/>
                </a:cubicBezTo>
                <a:cubicBezTo>
                  <a:pt x="332675" y="905504"/>
                  <a:pt x="217515" y="857803"/>
                  <a:pt x="132608" y="772896"/>
                </a:cubicBezTo>
                <a:cubicBezTo>
                  <a:pt x="47701" y="687988"/>
                  <a:pt x="0" y="572829"/>
                  <a:pt x="0" y="45275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3840" tIns="243840" rIns="210677" bIns="210677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 defTabSz="118491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2135" b="1">
                <a:solidFill>
                  <a:schemeClr val="bg2">
                    <a:lumMod val="10000"/>
                  </a:schemeClr>
                </a:solidFill>
                <a:cs typeface="+mn-ea"/>
                <a:sym typeface="+mn-lt"/>
              </a:rPr>
              <a:t>关键词</a:t>
            </a:r>
            <a:endParaRPr lang="en-US" altLang="zh-CN" sz="2135" b="1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8" name="Freeform 66"/>
          <p:cNvSpPr/>
          <p:nvPr/>
        </p:nvSpPr>
        <p:spPr>
          <a:xfrm>
            <a:off x="9223403" y="3769243"/>
            <a:ext cx="1288704" cy="1288704"/>
          </a:xfrm>
          <a:custGeom>
            <a:gdLst>
              <a:gd name="connsiteX0" fmla="*/ 0 w 905504"/>
              <a:gd name="connsiteY0" fmla="*/ 452752 h 905504"/>
              <a:gd name="connsiteX1" fmla="*/ 132608 w 905504"/>
              <a:gd name="connsiteY1" fmla="*/ 132608 h 905504"/>
              <a:gd name="connsiteX2" fmla="*/ 452752 w 905504"/>
              <a:gd name="connsiteY2" fmla="*/ 0 h 905504"/>
              <a:gd name="connsiteX3" fmla="*/ 772896 w 905504"/>
              <a:gd name="connsiteY3" fmla="*/ 132608 h 905504"/>
              <a:gd name="connsiteX4" fmla="*/ 905504 w 905504"/>
              <a:gd name="connsiteY4" fmla="*/ 452752 h 905504"/>
              <a:gd name="connsiteX5" fmla="*/ 772896 w 905504"/>
              <a:gd name="connsiteY5" fmla="*/ 772896 h 905504"/>
              <a:gd name="connsiteX6" fmla="*/ 452752 w 905504"/>
              <a:gd name="connsiteY6" fmla="*/ 905504 h 905504"/>
              <a:gd name="connsiteX7" fmla="*/ 132608 w 905504"/>
              <a:gd name="connsiteY7" fmla="*/ 772896 h 905504"/>
              <a:gd name="connsiteX8" fmla="*/ 0 w 905504"/>
              <a:gd name="connsiteY8" fmla="*/ 452752 h 9055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05504" h="905504">
                <a:moveTo>
                  <a:pt x="0" y="452752"/>
                </a:moveTo>
                <a:cubicBezTo>
                  <a:pt x="0" y="332675"/>
                  <a:pt x="47701" y="217515"/>
                  <a:pt x="132608" y="132608"/>
                </a:cubicBezTo>
                <a:cubicBezTo>
                  <a:pt x="217516" y="47701"/>
                  <a:pt x="332675" y="0"/>
                  <a:pt x="452752" y="0"/>
                </a:cubicBezTo>
                <a:cubicBezTo>
                  <a:pt x="572829" y="0"/>
                  <a:pt x="687989" y="47701"/>
                  <a:pt x="772896" y="132608"/>
                </a:cubicBezTo>
                <a:cubicBezTo>
                  <a:pt x="857803" y="217516"/>
                  <a:pt x="905504" y="332675"/>
                  <a:pt x="905504" y="452752"/>
                </a:cubicBezTo>
                <a:cubicBezTo>
                  <a:pt x="905504" y="572829"/>
                  <a:pt x="857803" y="687989"/>
                  <a:pt x="772896" y="772896"/>
                </a:cubicBezTo>
                <a:cubicBezTo>
                  <a:pt x="687988" y="857803"/>
                  <a:pt x="572829" y="905504"/>
                  <a:pt x="452752" y="905504"/>
                </a:cubicBezTo>
                <a:cubicBezTo>
                  <a:pt x="332675" y="905504"/>
                  <a:pt x="217515" y="857803"/>
                  <a:pt x="132608" y="772896"/>
                </a:cubicBezTo>
                <a:cubicBezTo>
                  <a:pt x="47701" y="687988"/>
                  <a:pt x="0" y="572829"/>
                  <a:pt x="0" y="45275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3840" tIns="243840" rIns="210677" bIns="210677" numCol="1" spcCol="127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 defTabSz="118491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zh-CN" altLang="en-US" sz="2135" b="1">
                <a:solidFill>
                  <a:schemeClr val="bg2">
                    <a:lumMod val="10000"/>
                  </a:schemeClr>
                </a:solidFill>
                <a:cs typeface="+mn-ea"/>
                <a:sym typeface="+mn-lt"/>
              </a:rPr>
              <a:t>关键词</a:t>
            </a:r>
            <a:endParaRPr lang="en-US" altLang="zh-CN" sz="2135" b="1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9" name="Block Arc 35"/>
          <p:cNvSpPr/>
          <p:nvPr/>
        </p:nvSpPr>
        <p:spPr>
          <a:xfrm rot="10800000">
            <a:off x="1229244" y="3279517"/>
            <a:ext cx="2217579" cy="2217579"/>
          </a:xfrm>
          <a:prstGeom prst="blockArc">
            <a:avLst>
              <a:gd name="adj1" fmla="val 10800000"/>
              <a:gd name="adj2" fmla="val 3"/>
              <a:gd name="adj3" fmla="val 15291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0" name="Block Arc 52"/>
          <p:cNvSpPr/>
          <p:nvPr/>
        </p:nvSpPr>
        <p:spPr>
          <a:xfrm rot="10800000">
            <a:off x="3109829" y="3279519"/>
            <a:ext cx="2217579" cy="2217579"/>
          </a:xfrm>
          <a:prstGeom prst="blockArc">
            <a:avLst>
              <a:gd name="adj1" fmla="val 10800000"/>
              <a:gd name="adj2" fmla="val 3"/>
              <a:gd name="adj3" fmla="val 15291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1" name="Block Arc 39"/>
          <p:cNvSpPr/>
          <p:nvPr/>
        </p:nvSpPr>
        <p:spPr>
          <a:xfrm rot="10800000">
            <a:off x="8745277" y="3279519"/>
            <a:ext cx="2217579" cy="2217579"/>
          </a:xfrm>
          <a:prstGeom prst="blockArc">
            <a:avLst>
              <a:gd name="adj1" fmla="val 10800000"/>
              <a:gd name="adj2" fmla="val 3"/>
              <a:gd name="adj3" fmla="val 15291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2" name="Block Arc 54"/>
          <p:cNvSpPr/>
          <p:nvPr/>
        </p:nvSpPr>
        <p:spPr>
          <a:xfrm rot="10800000">
            <a:off x="6866793" y="3279519"/>
            <a:ext cx="2217579" cy="2217579"/>
          </a:xfrm>
          <a:prstGeom prst="blockArc">
            <a:avLst>
              <a:gd name="adj1" fmla="val 10800000"/>
              <a:gd name="adj2" fmla="val 3"/>
              <a:gd name="adj3" fmla="val 15291"/>
            </a:avLst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R"/>
                <a:ea typeface="+mn-ea"/>
                <a:cs typeface="+mn-cs"/>
              </a:defRPr>
            </a:lvl9pPr>
          </a:lstStyle>
          <a:p>
            <a:pPr algn="ctr"/>
            <a:endParaRPr lang="en-US" sz="3555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1635258" y="1998067"/>
            <a:ext cx="1415754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4" name="矩形 47"/>
          <p:cNvSpPr>
            <a:spLocks noChangeArrowheads="1"/>
          </p:cNvSpPr>
          <p:nvPr/>
        </p:nvSpPr>
        <p:spPr bwMode="auto">
          <a:xfrm>
            <a:off x="1175527" y="2440957"/>
            <a:ext cx="2335213" cy="6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在此录入上述图表的综合描述说明。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5" name="矩形 54"/>
          <p:cNvSpPr/>
          <p:nvPr/>
        </p:nvSpPr>
        <p:spPr>
          <a:xfrm>
            <a:off x="5388174" y="1998067"/>
            <a:ext cx="1415754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6" name="矩形 47"/>
          <p:cNvSpPr>
            <a:spLocks noChangeArrowheads="1"/>
          </p:cNvSpPr>
          <p:nvPr/>
        </p:nvSpPr>
        <p:spPr bwMode="auto">
          <a:xfrm>
            <a:off x="4987257" y="2440957"/>
            <a:ext cx="2217584" cy="6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在此录入上述图表的综合描述说明。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7" name="矩形 56"/>
          <p:cNvSpPr/>
          <p:nvPr/>
        </p:nvSpPr>
        <p:spPr>
          <a:xfrm>
            <a:off x="9140994" y="1998067"/>
            <a:ext cx="1415754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8" name="矩形 47"/>
          <p:cNvSpPr>
            <a:spLocks noChangeArrowheads="1"/>
          </p:cNvSpPr>
          <p:nvPr/>
        </p:nvSpPr>
        <p:spPr bwMode="auto">
          <a:xfrm>
            <a:off x="8734881" y="2440957"/>
            <a:ext cx="2227976" cy="6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在此录入上述图表的综合描述说明。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9" name="矩形 58"/>
          <p:cNvSpPr/>
          <p:nvPr/>
        </p:nvSpPr>
        <p:spPr>
          <a:xfrm>
            <a:off x="3510742" y="5702721"/>
            <a:ext cx="1415754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2">
                    <a:lumMod val="10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0" name="矩形 47"/>
          <p:cNvSpPr>
            <a:spLocks noChangeArrowheads="1"/>
          </p:cNvSpPr>
          <p:nvPr/>
        </p:nvSpPr>
        <p:spPr bwMode="auto">
          <a:xfrm>
            <a:off x="3109827" y="6145613"/>
            <a:ext cx="2217581" cy="6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在此录入上述图表的综合描述说明。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7263659" y="5702721"/>
            <a:ext cx="1415754" cy="461657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2">
                    <a:lumMod val="10000"/>
                  </a:schemeClr>
                </a:solidFill>
                <a:cs typeface="+mn-ea"/>
                <a:sym typeface="+mn-lt"/>
              </a:rPr>
              <a:t>添加标题</a:t>
            </a:r>
            <a:endParaRPr lang="en-US" altLang="zh-CN" sz="2400" b="1">
              <a:solidFill>
                <a:schemeClr val="bg2">
                  <a:lumMod val="1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2" name="矩形 47"/>
          <p:cNvSpPr>
            <a:spLocks noChangeArrowheads="1"/>
          </p:cNvSpPr>
          <p:nvPr/>
        </p:nvSpPr>
        <p:spPr bwMode="auto">
          <a:xfrm>
            <a:off x="6858699" y="6145613"/>
            <a:ext cx="2225675" cy="63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在此录入上述图表的综合描述说明。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9" name="矩形 3"/>
          <p:cNvSpPr>
            <a:spLocks noChangeArrowheads="1"/>
          </p:cNvSpPr>
          <p:nvPr/>
        </p:nvSpPr>
        <p:spPr bwMode="auto">
          <a:xfrm>
            <a:off x="2870854" y="167583"/>
            <a:ext cx="2839251" cy="646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dist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0" smtClean="0">
                <a:solidFill>
                  <a:schemeClr val="accent1"/>
                </a:solidFill>
                <a:latin typeface="+mn-lt"/>
                <a:ea typeface="+mn-ea"/>
                <a:cs typeface="+mn-ea"/>
                <a:sym typeface="+mn-lt"/>
              </a:rPr>
              <a:t>重点难点</a:t>
            </a:r>
            <a:endParaRPr lang="zh-CN" altLang="en-US" sz="3600">
              <a:solidFill>
                <a:schemeClr val="accent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400"/>
                            </p:stCondLst>
                            <p:childTnLst>
                              <p:par>
                                <p:cTn id="9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4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3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4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17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4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600"/>
                            </p:stCondLst>
                            <p:childTnLst>
                              <p:par>
                                <p:cTn id="21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4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4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400"/>
                            </p:stCondLst>
                            <p:childTnLst>
                              <p:par>
                                <p:cTn id="29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4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800"/>
                            </p:stCondLst>
                            <p:childTnLst>
                              <p:par>
                                <p:cTn id="33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4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3200"/>
                            </p:stCondLst>
                            <p:childTnLst>
                              <p:par>
                                <p:cTn id="37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4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600"/>
                            </p:stCondLst>
                            <p:childTnLst>
                              <p:par>
                                <p:cTn id="41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4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7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2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71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76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83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88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97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102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  <p:bldP spid="37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50"/>
          <p:cNvSpPr>
            <a:spLocks noChangeArrowheads="1"/>
          </p:cNvSpPr>
          <p:nvPr/>
        </p:nvSpPr>
        <p:spPr bwMode="auto">
          <a:xfrm>
            <a:off x="1358588" y="3053236"/>
            <a:ext cx="300990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输入文字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矩形 17"/>
          <p:cNvSpPr>
            <a:spLocks noChangeArrowheads="1"/>
          </p:cNvSpPr>
          <p:nvPr/>
        </p:nvSpPr>
        <p:spPr bwMode="auto">
          <a:xfrm>
            <a:off x="1643895" y="4715012"/>
            <a:ext cx="248132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在此录入上述图片的综合分析说明，在此录入上述图片的综合分析说明，在此录入上述图片的综合分析说明。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" name="矩形 59"/>
          <p:cNvSpPr>
            <a:spLocks noChangeArrowheads="1"/>
          </p:cNvSpPr>
          <p:nvPr/>
        </p:nvSpPr>
        <p:spPr bwMode="auto">
          <a:xfrm>
            <a:off x="4591052" y="3053236"/>
            <a:ext cx="300990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输入文字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" name="矩形 62"/>
          <p:cNvSpPr>
            <a:spLocks noChangeArrowheads="1"/>
          </p:cNvSpPr>
          <p:nvPr/>
        </p:nvSpPr>
        <p:spPr bwMode="auto">
          <a:xfrm>
            <a:off x="7823516" y="3053236"/>
            <a:ext cx="300990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输入文字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6" name="矩形 17"/>
          <p:cNvSpPr>
            <a:spLocks noChangeArrowheads="1"/>
          </p:cNvSpPr>
          <p:nvPr/>
        </p:nvSpPr>
        <p:spPr bwMode="auto">
          <a:xfrm>
            <a:off x="4805128" y="4715012"/>
            <a:ext cx="2581589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在此录入上述图片的综合分析说明，在此录入上述图片的综合分析说明，在此录入上述图片的综合分析说明。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7" name="矩形 17"/>
          <p:cNvSpPr>
            <a:spLocks noChangeArrowheads="1"/>
          </p:cNvSpPr>
          <p:nvPr/>
        </p:nvSpPr>
        <p:spPr bwMode="auto">
          <a:xfrm>
            <a:off x="8066631" y="4715013"/>
            <a:ext cx="2484784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在此录入上述图片的综合分析说明，在此录入上述图片的综合分析说明，在此录入上述图片的综合分析说明。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4947344" y="2105774"/>
            <a:ext cx="2297317" cy="2289309"/>
            <a:chOff x="3131707" y="1925083"/>
            <a:chExt cx="2882188" cy="2872143"/>
          </a:xfrm>
          <a:solidFill>
            <a:schemeClr val="accent2">
              <a:alpha val="40000"/>
            </a:schemeClr>
          </a:solidFill>
          <a:effectLst/>
        </p:grpSpPr>
        <p:sp>
          <p:nvSpPr>
            <p:cNvPr id="9" name="新月形 8"/>
            <p:cNvSpPr/>
            <p:nvPr/>
          </p:nvSpPr>
          <p:spPr>
            <a:xfrm rot="20751295">
              <a:off x="3131707" y="2126690"/>
              <a:ext cx="1331655" cy="2663312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0" name="新月形 9"/>
            <p:cNvSpPr/>
            <p:nvPr/>
          </p:nvSpPr>
          <p:spPr>
            <a:xfrm rot="4551297">
              <a:off x="3813699" y="1259256"/>
              <a:ext cx="1331655" cy="2663310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1" name="新月形 10"/>
            <p:cNvSpPr/>
            <p:nvPr/>
          </p:nvSpPr>
          <p:spPr>
            <a:xfrm rot="9951297">
              <a:off x="4682240" y="1941956"/>
              <a:ext cx="1331655" cy="2663311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2" name="新月形 11"/>
            <p:cNvSpPr/>
            <p:nvPr/>
          </p:nvSpPr>
          <p:spPr>
            <a:xfrm rot="15351297">
              <a:off x="4011670" y="2799744"/>
              <a:ext cx="1331655" cy="2663310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1735896" y="2105774"/>
            <a:ext cx="2297317" cy="2289309"/>
            <a:chOff x="3131707" y="1925083"/>
            <a:chExt cx="2882188" cy="2872143"/>
          </a:xfrm>
          <a:solidFill>
            <a:schemeClr val="accent1">
              <a:alpha val="40000"/>
            </a:schemeClr>
          </a:solidFill>
          <a:effectLst/>
        </p:grpSpPr>
        <p:sp>
          <p:nvSpPr>
            <p:cNvPr id="14" name="新月形 13"/>
            <p:cNvSpPr/>
            <p:nvPr/>
          </p:nvSpPr>
          <p:spPr>
            <a:xfrm rot="20751295">
              <a:off x="3131707" y="2126690"/>
              <a:ext cx="1331655" cy="2663312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5" name="新月形 14"/>
            <p:cNvSpPr/>
            <p:nvPr/>
          </p:nvSpPr>
          <p:spPr>
            <a:xfrm rot="4551297">
              <a:off x="3813699" y="1259256"/>
              <a:ext cx="1331655" cy="2663310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6" name="新月形 15"/>
            <p:cNvSpPr/>
            <p:nvPr/>
          </p:nvSpPr>
          <p:spPr>
            <a:xfrm rot="9951297">
              <a:off x="4682240" y="1941956"/>
              <a:ext cx="1331655" cy="2663311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17" name="新月形 16"/>
            <p:cNvSpPr/>
            <p:nvPr/>
          </p:nvSpPr>
          <p:spPr>
            <a:xfrm rot="15351297">
              <a:off x="4011670" y="2799744"/>
              <a:ext cx="1331655" cy="2663310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8160364" y="2105774"/>
            <a:ext cx="2297317" cy="2289309"/>
            <a:chOff x="3131707" y="1925083"/>
            <a:chExt cx="2882188" cy="2872143"/>
          </a:xfrm>
          <a:solidFill>
            <a:schemeClr val="accent1">
              <a:alpha val="40000"/>
            </a:schemeClr>
          </a:solidFill>
          <a:effectLst/>
        </p:grpSpPr>
        <p:sp>
          <p:nvSpPr>
            <p:cNvPr id="19" name="新月形 18"/>
            <p:cNvSpPr/>
            <p:nvPr/>
          </p:nvSpPr>
          <p:spPr>
            <a:xfrm rot="20751295">
              <a:off x="3131707" y="2126690"/>
              <a:ext cx="1331655" cy="2663312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20" name="新月形 19"/>
            <p:cNvSpPr/>
            <p:nvPr/>
          </p:nvSpPr>
          <p:spPr>
            <a:xfrm rot="4551297">
              <a:off x="3813699" y="1259256"/>
              <a:ext cx="1331655" cy="2663310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21" name="新月形 20"/>
            <p:cNvSpPr/>
            <p:nvPr/>
          </p:nvSpPr>
          <p:spPr>
            <a:xfrm rot="9951297">
              <a:off x="4682240" y="1941956"/>
              <a:ext cx="1331655" cy="2663311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22" name="新月形 21"/>
            <p:cNvSpPr/>
            <p:nvPr/>
          </p:nvSpPr>
          <p:spPr>
            <a:xfrm rot="15351297">
              <a:off x="4011670" y="2799744"/>
              <a:ext cx="1331655" cy="2663310"/>
            </a:xfrm>
            <a:prstGeom prst="moon">
              <a:avLst>
                <a:gd name="adj" fmla="val 15190"/>
              </a:avLst>
            </a:prstGeom>
            <a:grp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</p:grpSp>
      <p:sp>
        <p:nvSpPr>
          <p:cNvPr id="25" name="矩形 3"/>
          <p:cNvSpPr>
            <a:spLocks noChangeArrowheads="1"/>
          </p:cNvSpPr>
          <p:nvPr/>
        </p:nvSpPr>
        <p:spPr bwMode="auto">
          <a:xfrm>
            <a:off x="2870854" y="167583"/>
            <a:ext cx="2839251" cy="646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dist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0" smtClean="0">
                <a:solidFill>
                  <a:schemeClr val="accent1"/>
                </a:solidFill>
                <a:latin typeface="+mn-lt"/>
                <a:ea typeface="+mn-ea"/>
                <a:cs typeface="+mn-ea"/>
                <a:sym typeface="+mn-lt"/>
              </a:rPr>
              <a:t>去年比较</a:t>
            </a:r>
            <a:endParaRPr lang="zh-CN" altLang="en-US" sz="3600">
              <a:solidFill>
                <a:schemeClr val="accent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8" presetClass="emph" presetSubtype="0" dur="2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mph" presetSubtype="0" dur="2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mph" presetSubtype="0" dur="2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2" presetClass="entr" presetSubtype="0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4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2" presetClass="entr" presetSubtype="0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2" presetClass="entr" presetSubtype="0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hidden="1"/>
          <p:cNvSpPr txBox="1"/>
          <p:nvPr/>
        </p:nvSpPr>
        <p:spPr>
          <a:xfrm>
            <a:off x="0" y="149731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noFill/>
                <a:cs typeface="+mn-ea"/>
                <a:sym typeface="+mn-lt"/>
              </a:rPr>
              <a:t>BY YUSHEN</a:t>
            </a:r>
            <a:endParaRPr lang="zh-CN" altLang="en-US">
              <a:noFill/>
              <a:cs typeface="+mn-ea"/>
              <a:sym typeface="+mn-lt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6291" y="4260717"/>
            <a:ext cx="3005709" cy="2597282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803912" cy="1993396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283" t="51227"/>
          <a:stretch>
            <a:fillRect/>
          </a:stretch>
        </p:blipFill>
        <p:spPr>
          <a:xfrm>
            <a:off x="9702602" y="2741637"/>
            <a:ext cx="1973086" cy="3859291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794" y="3682095"/>
            <a:ext cx="3183553" cy="32928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159" y="2496290"/>
            <a:ext cx="1188823" cy="48805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890963" y="537509"/>
            <a:ext cx="1609622" cy="168838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23" t="15606" r="2954" b="18258"/>
          <a:stretch>
            <a:fillRect/>
          </a:stretch>
        </p:blipFill>
        <p:spPr>
          <a:xfrm rot="16200000">
            <a:off x="5822637" y="5117200"/>
            <a:ext cx="572534" cy="2221433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8" t="71475" r="77479"/>
          <a:stretch>
            <a:fillRect/>
          </a:stretch>
        </p:blipFill>
        <p:spPr>
          <a:xfrm rot="2384264">
            <a:off x="5387574" y="7412"/>
            <a:ext cx="1863090" cy="1362826"/>
          </a:xfrm>
          <a:prstGeom prst="rect">
            <a:avLst/>
          </a:prstGeom>
        </p:spPr>
      </p:pic>
      <p:sp>
        <p:nvSpPr>
          <p:cNvPr id="16" name="PA_01 3"/>
          <p:cNvSpPr txBox="1"/>
          <p:nvPr>
            <p:custDataLst>
              <p:tags r:id="rId10"/>
            </p:custDataLst>
          </p:nvPr>
        </p:nvSpPr>
        <p:spPr>
          <a:xfrm>
            <a:off x="2873012" y="2065926"/>
            <a:ext cx="66140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800" b="1" spc="300" smtClean="0">
                <a:solidFill>
                  <a:schemeClr val="accent1"/>
                </a:solidFill>
                <a:cs typeface="+mn-ea"/>
                <a:sym typeface="+mn-lt"/>
              </a:rPr>
              <a:t>成果展示</a:t>
            </a:r>
            <a:endParaRPr lang="zh-CN" altLang="en-US" sz="8800" b="1" spc="300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19" name="PA_01 13"/>
          <p:cNvSpPr txBox="1"/>
          <p:nvPr>
            <p:custDataLst>
              <p:tags r:id="rId11"/>
            </p:custDataLst>
          </p:nvPr>
        </p:nvSpPr>
        <p:spPr>
          <a:xfrm>
            <a:off x="3334208" y="4256116"/>
            <a:ext cx="5657390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>
                <a:solidFill>
                  <a:schemeClr val="bg1"/>
                </a:solidFill>
                <a:cs typeface="+mn-ea"/>
                <a:sym typeface="+mn-lt"/>
              </a:rPr>
              <a:t>ACHIEVEMENT DISPLAY</a:t>
            </a:r>
            <a:endParaRPr lang="zh-CN" altLang="en-US" sz="2400">
              <a:solidFill>
                <a:schemeClr val="bg1"/>
              </a:solidFill>
              <a:cs typeface="+mn-ea"/>
              <a:sym typeface="+mn-lt"/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2926518" y="3712822"/>
            <a:ext cx="6472771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59="http://schemas.microsoft.com/office/powerpoint/2015/09/main" Requires="p159">
      <p:transition spd="slow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3" presetClass="entr" presetSubtype="52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1-3"/>
          <p:cNvGrpSpPr/>
          <p:nvPr/>
        </p:nvGrpSpPr>
        <p:grpSpPr>
          <a:xfrm>
            <a:off x="4601793" y="2243441"/>
            <a:ext cx="2873240" cy="2873241"/>
            <a:chOff x="4409876" y="2154580"/>
            <a:chExt cx="3372249" cy="3372250"/>
          </a:xfrm>
        </p:grpSpPr>
        <p:sp>
          <p:nvSpPr>
            <p:cNvPr id="24" name="1-3-1"/>
            <p:cNvSpPr/>
            <p:nvPr/>
          </p:nvSpPr>
          <p:spPr>
            <a:xfrm>
              <a:off x="4409876" y="3923794"/>
              <a:ext cx="1603036" cy="1603036"/>
            </a:xfrm>
            <a:prstGeom prst="teardrop">
              <a:avLst/>
            </a:prstGeom>
            <a:solidFill>
              <a:schemeClr val="accent2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  <p:sp>
          <p:nvSpPr>
            <p:cNvPr id="25" name="1-3-2"/>
            <p:cNvSpPr/>
            <p:nvPr/>
          </p:nvSpPr>
          <p:spPr>
            <a:xfrm flipH="1">
              <a:off x="6179089" y="3923794"/>
              <a:ext cx="1603036" cy="1603036"/>
            </a:xfrm>
            <a:prstGeom prst="teardrop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  <p:sp>
          <p:nvSpPr>
            <p:cNvPr id="26" name="1-3-3"/>
            <p:cNvSpPr/>
            <p:nvPr/>
          </p:nvSpPr>
          <p:spPr>
            <a:xfrm flipV="1">
              <a:off x="4409876" y="2154580"/>
              <a:ext cx="1603036" cy="1603036"/>
            </a:xfrm>
            <a:prstGeom prst="teardrop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  <p:sp>
          <p:nvSpPr>
            <p:cNvPr id="27" name="1-3-4"/>
            <p:cNvSpPr/>
            <p:nvPr/>
          </p:nvSpPr>
          <p:spPr>
            <a:xfrm flipH="1" flipV="1">
              <a:off x="6179089" y="2154580"/>
              <a:ext cx="1603036" cy="1603036"/>
            </a:xfrm>
            <a:prstGeom prst="teardrop">
              <a:avLst/>
            </a:prstGeom>
            <a:solidFill>
              <a:schemeClr val="accent2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  <p:sp>
          <p:nvSpPr>
            <p:cNvPr id="28" name="1-3-5"/>
            <p:cNvSpPr>
              <a:spLocks noEditPoints="1"/>
            </p:cNvSpPr>
            <p:nvPr/>
          </p:nvSpPr>
          <p:spPr bwMode="auto">
            <a:xfrm>
              <a:off x="5044967" y="4524756"/>
              <a:ext cx="456241" cy="361160"/>
            </a:xfrm>
            <a:custGeom>
              <a:gdLst>
                <a:gd name="T0" fmla="*/ 2455 w 3573"/>
                <a:gd name="T1" fmla="*/ 579 h 2827"/>
                <a:gd name="T2" fmla="*/ 2600 w 3573"/>
                <a:gd name="T3" fmla="*/ 760 h 2827"/>
                <a:gd name="T4" fmla="*/ 2739 w 3573"/>
                <a:gd name="T5" fmla="*/ 1081 h 2827"/>
                <a:gd name="T6" fmla="*/ 2787 w 3573"/>
                <a:gd name="T7" fmla="*/ 1432 h 2827"/>
                <a:gd name="T8" fmla="*/ 2745 w 3573"/>
                <a:gd name="T9" fmla="*/ 1761 h 2827"/>
                <a:gd name="T10" fmla="*/ 2621 w 3573"/>
                <a:gd name="T11" fmla="*/ 2067 h 2827"/>
                <a:gd name="T12" fmla="*/ 2489 w 3573"/>
                <a:gd name="T13" fmla="*/ 2244 h 2827"/>
                <a:gd name="T14" fmla="*/ 2399 w 3573"/>
                <a:gd name="T15" fmla="*/ 2271 h 2827"/>
                <a:gd name="T16" fmla="*/ 2304 w 3573"/>
                <a:gd name="T17" fmla="*/ 2241 h 2827"/>
                <a:gd name="T18" fmla="*/ 2230 w 3573"/>
                <a:gd name="T19" fmla="*/ 2155 h 2827"/>
                <a:gd name="T20" fmla="*/ 2221 w 3573"/>
                <a:gd name="T21" fmla="*/ 2044 h 2827"/>
                <a:gd name="T22" fmla="*/ 2327 w 3573"/>
                <a:gd name="T23" fmla="*/ 1864 h 2827"/>
                <a:gd name="T24" fmla="*/ 2421 w 3573"/>
                <a:gd name="T25" fmla="*/ 1582 h 2827"/>
                <a:gd name="T26" fmla="*/ 2422 w 3573"/>
                <a:gd name="T27" fmla="*/ 1289 h 2827"/>
                <a:gd name="T28" fmla="*/ 2338 w 3573"/>
                <a:gd name="T29" fmla="*/ 1020 h 2827"/>
                <a:gd name="T30" fmla="*/ 2205 w 3573"/>
                <a:gd name="T31" fmla="*/ 815 h 2827"/>
                <a:gd name="T32" fmla="*/ 2191 w 3573"/>
                <a:gd name="T33" fmla="*/ 701 h 2827"/>
                <a:gd name="T34" fmla="*/ 2255 w 3573"/>
                <a:gd name="T35" fmla="*/ 602 h 2827"/>
                <a:gd name="T36" fmla="*/ 2350 w 3573"/>
                <a:gd name="T37" fmla="*/ 557 h 2827"/>
                <a:gd name="T38" fmla="*/ 1694 w 3573"/>
                <a:gd name="T39" fmla="*/ 195 h 2827"/>
                <a:gd name="T40" fmla="*/ 1776 w 3573"/>
                <a:gd name="T41" fmla="*/ 282 h 2827"/>
                <a:gd name="T42" fmla="*/ 1785 w 3573"/>
                <a:gd name="T43" fmla="*/ 2553 h 2827"/>
                <a:gd name="T44" fmla="*/ 1720 w 3573"/>
                <a:gd name="T45" fmla="*/ 2653 h 2827"/>
                <a:gd name="T46" fmla="*/ 1625 w 3573"/>
                <a:gd name="T47" fmla="*/ 2685 h 2827"/>
                <a:gd name="T48" fmla="*/ 1522 w 3573"/>
                <a:gd name="T49" fmla="*/ 2647 h 2827"/>
                <a:gd name="T50" fmla="*/ 99 w 3573"/>
                <a:gd name="T51" fmla="*/ 1903 h 2827"/>
                <a:gd name="T52" fmla="*/ 13 w 3573"/>
                <a:gd name="T53" fmla="*/ 1817 h 2827"/>
                <a:gd name="T54" fmla="*/ 3 w 3573"/>
                <a:gd name="T55" fmla="*/ 1078 h 2827"/>
                <a:gd name="T56" fmla="*/ 72 w 3573"/>
                <a:gd name="T57" fmla="*/ 976 h 2827"/>
                <a:gd name="T58" fmla="*/ 635 w 3573"/>
                <a:gd name="T59" fmla="*/ 949 h 2827"/>
                <a:gd name="T60" fmla="*/ 1605 w 3573"/>
                <a:gd name="T61" fmla="*/ 181 h 2827"/>
                <a:gd name="T62" fmla="*/ 2983 w 3573"/>
                <a:gd name="T63" fmla="*/ 11 h 2827"/>
                <a:gd name="T64" fmla="*/ 3118 w 3573"/>
                <a:gd name="T65" fmla="*/ 138 h 2827"/>
                <a:gd name="T66" fmla="*/ 3350 w 3573"/>
                <a:gd name="T67" fmla="*/ 499 h 2827"/>
                <a:gd name="T68" fmla="*/ 3503 w 3573"/>
                <a:gd name="T69" fmla="*/ 899 h 2827"/>
                <a:gd name="T70" fmla="*/ 3569 w 3573"/>
                <a:gd name="T71" fmla="*/ 1324 h 2827"/>
                <a:gd name="T72" fmla="*/ 3545 w 3573"/>
                <a:gd name="T73" fmla="*/ 1768 h 2827"/>
                <a:gd name="T74" fmla="*/ 3427 w 3573"/>
                <a:gd name="T75" fmla="*/ 2196 h 2827"/>
                <a:gd name="T76" fmla="*/ 3218 w 3573"/>
                <a:gd name="T77" fmla="*/ 2590 h 2827"/>
                <a:gd name="T78" fmla="*/ 3040 w 3573"/>
                <a:gd name="T79" fmla="*/ 2804 h 2827"/>
                <a:gd name="T80" fmla="*/ 2957 w 3573"/>
                <a:gd name="T81" fmla="*/ 2827 h 2827"/>
                <a:gd name="T82" fmla="*/ 2863 w 3573"/>
                <a:gd name="T83" fmla="*/ 2797 h 2827"/>
                <a:gd name="T84" fmla="*/ 2787 w 3573"/>
                <a:gd name="T85" fmla="*/ 2709 h 2827"/>
                <a:gd name="T86" fmla="*/ 2783 w 3573"/>
                <a:gd name="T87" fmla="*/ 2594 h 2827"/>
                <a:gd name="T88" fmla="*/ 2933 w 3573"/>
                <a:gd name="T89" fmla="*/ 2378 h 2827"/>
                <a:gd name="T90" fmla="*/ 3113 w 3573"/>
                <a:gd name="T91" fmla="*/ 2022 h 2827"/>
                <a:gd name="T92" fmla="*/ 3206 w 3573"/>
                <a:gd name="T93" fmla="*/ 1633 h 2827"/>
                <a:gd name="T94" fmla="*/ 3207 w 3573"/>
                <a:gd name="T95" fmla="*/ 1239 h 2827"/>
                <a:gd name="T96" fmla="*/ 3122 w 3573"/>
                <a:gd name="T97" fmla="*/ 866 h 2827"/>
                <a:gd name="T98" fmla="*/ 2957 w 3573"/>
                <a:gd name="T99" fmla="*/ 522 h 2827"/>
                <a:gd name="T100" fmla="*/ 2767 w 3573"/>
                <a:gd name="T101" fmla="*/ 269 h 2827"/>
                <a:gd name="T102" fmla="*/ 2744 w 3573"/>
                <a:gd name="T103" fmla="*/ 165 h 2827"/>
                <a:gd name="T104" fmla="*/ 2791 w 3573"/>
                <a:gd name="T105" fmla="*/ 70 h 2827"/>
                <a:gd name="T106" fmla="*/ 2878 w 3573"/>
                <a:gd name="T107" fmla="*/ 8 h 28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3572" h="2827">
                  <a:moveTo>
                    <a:pt x="2378" y="555"/>
                  </a:moveTo>
                  <a:lnTo>
                    <a:pt x="2404" y="559"/>
                  </a:lnTo>
                  <a:lnTo>
                    <a:pt x="2431" y="567"/>
                  </a:lnTo>
                  <a:lnTo>
                    <a:pt x="2455" y="579"/>
                  </a:lnTo>
                  <a:lnTo>
                    <a:pt x="2476" y="595"/>
                  </a:lnTo>
                  <a:lnTo>
                    <a:pt x="2495" y="614"/>
                  </a:lnTo>
                  <a:lnTo>
                    <a:pt x="2551" y="686"/>
                  </a:lnTo>
                  <a:lnTo>
                    <a:pt x="2600" y="760"/>
                  </a:lnTo>
                  <a:lnTo>
                    <a:pt x="2643" y="837"/>
                  </a:lnTo>
                  <a:lnTo>
                    <a:pt x="2680" y="916"/>
                  </a:lnTo>
                  <a:lnTo>
                    <a:pt x="2713" y="998"/>
                  </a:lnTo>
                  <a:lnTo>
                    <a:pt x="2739" y="1081"/>
                  </a:lnTo>
                  <a:lnTo>
                    <a:pt x="2761" y="1166"/>
                  </a:lnTo>
                  <a:lnTo>
                    <a:pt x="2775" y="1253"/>
                  </a:lnTo>
                  <a:lnTo>
                    <a:pt x="2784" y="1342"/>
                  </a:lnTo>
                  <a:lnTo>
                    <a:pt x="2787" y="1432"/>
                  </a:lnTo>
                  <a:lnTo>
                    <a:pt x="2785" y="1516"/>
                  </a:lnTo>
                  <a:lnTo>
                    <a:pt x="2776" y="1598"/>
                  </a:lnTo>
                  <a:lnTo>
                    <a:pt x="2763" y="1681"/>
                  </a:lnTo>
                  <a:lnTo>
                    <a:pt x="2745" y="1761"/>
                  </a:lnTo>
                  <a:lnTo>
                    <a:pt x="2722" y="1840"/>
                  </a:lnTo>
                  <a:lnTo>
                    <a:pt x="2693" y="1918"/>
                  </a:lnTo>
                  <a:lnTo>
                    <a:pt x="2660" y="1993"/>
                  </a:lnTo>
                  <a:lnTo>
                    <a:pt x="2621" y="2067"/>
                  </a:lnTo>
                  <a:lnTo>
                    <a:pt x="2578" y="2137"/>
                  </a:lnTo>
                  <a:lnTo>
                    <a:pt x="2529" y="2206"/>
                  </a:lnTo>
                  <a:lnTo>
                    <a:pt x="2510" y="2226"/>
                  </a:lnTo>
                  <a:lnTo>
                    <a:pt x="2489" y="2244"/>
                  </a:lnTo>
                  <a:lnTo>
                    <a:pt x="2464" y="2257"/>
                  </a:lnTo>
                  <a:lnTo>
                    <a:pt x="2438" y="2267"/>
                  </a:lnTo>
                  <a:lnTo>
                    <a:pt x="2411" y="2271"/>
                  </a:lnTo>
                  <a:lnTo>
                    <a:pt x="2399" y="2271"/>
                  </a:lnTo>
                  <a:lnTo>
                    <a:pt x="2374" y="2269"/>
                  </a:lnTo>
                  <a:lnTo>
                    <a:pt x="2349" y="2263"/>
                  </a:lnTo>
                  <a:lnTo>
                    <a:pt x="2326" y="2254"/>
                  </a:lnTo>
                  <a:lnTo>
                    <a:pt x="2304" y="2241"/>
                  </a:lnTo>
                  <a:lnTo>
                    <a:pt x="2284" y="2224"/>
                  </a:lnTo>
                  <a:lnTo>
                    <a:pt x="2263" y="2202"/>
                  </a:lnTo>
                  <a:lnTo>
                    <a:pt x="2244" y="2180"/>
                  </a:lnTo>
                  <a:lnTo>
                    <a:pt x="2230" y="2155"/>
                  </a:lnTo>
                  <a:lnTo>
                    <a:pt x="2220" y="2128"/>
                  </a:lnTo>
                  <a:lnTo>
                    <a:pt x="2216" y="2099"/>
                  </a:lnTo>
                  <a:lnTo>
                    <a:pt x="2216" y="2071"/>
                  </a:lnTo>
                  <a:lnTo>
                    <a:pt x="2221" y="2044"/>
                  </a:lnTo>
                  <a:lnTo>
                    <a:pt x="2232" y="2017"/>
                  </a:lnTo>
                  <a:lnTo>
                    <a:pt x="2247" y="1992"/>
                  </a:lnTo>
                  <a:lnTo>
                    <a:pt x="2290" y="1929"/>
                  </a:lnTo>
                  <a:lnTo>
                    <a:pt x="2327" y="1864"/>
                  </a:lnTo>
                  <a:lnTo>
                    <a:pt x="2360" y="1796"/>
                  </a:lnTo>
                  <a:lnTo>
                    <a:pt x="2386" y="1727"/>
                  </a:lnTo>
                  <a:lnTo>
                    <a:pt x="2407" y="1655"/>
                  </a:lnTo>
                  <a:lnTo>
                    <a:pt x="2421" y="1582"/>
                  </a:lnTo>
                  <a:lnTo>
                    <a:pt x="2429" y="1507"/>
                  </a:lnTo>
                  <a:lnTo>
                    <a:pt x="2433" y="1432"/>
                  </a:lnTo>
                  <a:lnTo>
                    <a:pt x="2431" y="1359"/>
                  </a:lnTo>
                  <a:lnTo>
                    <a:pt x="2422" y="1289"/>
                  </a:lnTo>
                  <a:lnTo>
                    <a:pt x="2409" y="1219"/>
                  </a:lnTo>
                  <a:lnTo>
                    <a:pt x="2390" y="1151"/>
                  </a:lnTo>
                  <a:lnTo>
                    <a:pt x="2366" y="1085"/>
                  </a:lnTo>
                  <a:lnTo>
                    <a:pt x="2338" y="1020"/>
                  </a:lnTo>
                  <a:lnTo>
                    <a:pt x="2304" y="957"/>
                  </a:lnTo>
                  <a:lnTo>
                    <a:pt x="2266" y="898"/>
                  </a:lnTo>
                  <a:lnTo>
                    <a:pt x="2222" y="840"/>
                  </a:lnTo>
                  <a:lnTo>
                    <a:pt x="2205" y="815"/>
                  </a:lnTo>
                  <a:lnTo>
                    <a:pt x="2194" y="788"/>
                  </a:lnTo>
                  <a:lnTo>
                    <a:pt x="2187" y="759"/>
                  </a:lnTo>
                  <a:lnTo>
                    <a:pt x="2186" y="730"/>
                  </a:lnTo>
                  <a:lnTo>
                    <a:pt x="2191" y="701"/>
                  </a:lnTo>
                  <a:lnTo>
                    <a:pt x="2199" y="674"/>
                  </a:lnTo>
                  <a:lnTo>
                    <a:pt x="2213" y="648"/>
                  </a:lnTo>
                  <a:lnTo>
                    <a:pt x="2233" y="624"/>
                  </a:lnTo>
                  <a:lnTo>
                    <a:pt x="2255" y="602"/>
                  </a:lnTo>
                  <a:lnTo>
                    <a:pt x="2276" y="585"/>
                  </a:lnTo>
                  <a:lnTo>
                    <a:pt x="2299" y="571"/>
                  </a:lnTo>
                  <a:lnTo>
                    <a:pt x="2324" y="562"/>
                  </a:lnTo>
                  <a:lnTo>
                    <a:pt x="2350" y="557"/>
                  </a:lnTo>
                  <a:lnTo>
                    <a:pt x="2378" y="555"/>
                  </a:lnTo>
                  <a:close/>
                  <a:moveTo>
                    <a:pt x="1635" y="180"/>
                  </a:moveTo>
                  <a:lnTo>
                    <a:pt x="1665" y="184"/>
                  </a:lnTo>
                  <a:lnTo>
                    <a:pt x="1694" y="195"/>
                  </a:lnTo>
                  <a:lnTo>
                    <a:pt x="1720" y="210"/>
                  </a:lnTo>
                  <a:lnTo>
                    <a:pt x="1743" y="231"/>
                  </a:lnTo>
                  <a:lnTo>
                    <a:pt x="1762" y="255"/>
                  </a:lnTo>
                  <a:lnTo>
                    <a:pt x="1776" y="282"/>
                  </a:lnTo>
                  <a:lnTo>
                    <a:pt x="1785" y="310"/>
                  </a:lnTo>
                  <a:lnTo>
                    <a:pt x="1787" y="341"/>
                  </a:lnTo>
                  <a:lnTo>
                    <a:pt x="1787" y="2523"/>
                  </a:lnTo>
                  <a:lnTo>
                    <a:pt x="1785" y="2553"/>
                  </a:lnTo>
                  <a:lnTo>
                    <a:pt x="1776" y="2583"/>
                  </a:lnTo>
                  <a:lnTo>
                    <a:pt x="1762" y="2610"/>
                  </a:lnTo>
                  <a:lnTo>
                    <a:pt x="1743" y="2634"/>
                  </a:lnTo>
                  <a:lnTo>
                    <a:pt x="1720" y="2653"/>
                  </a:lnTo>
                  <a:lnTo>
                    <a:pt x="1694" y="2670"/>
                  </a:lnTo>
                  <a:lnTo>
                    <a:pt x="1671" y="2678"/>
                  </a:lnTo>
                  <a:lnTo>
                    <a:pt x="1648" y="2683"/>
                  </a:lnTo>
                  <a:lnTo>
                    <a:pt x="1625" y="2685"/>
                  </a:lnTo>
                  <a:lnTo>
                    <a:pt x="1597" y="2683"/>
                  </a:lnTo>
                  <a:lnTo>
                    <a:pt x="1571" y="2675"/>
                  </a:lnTo>
                  <a:lnTo>
                    <a:pt x="1545" y="2663"/>
                  </a:lnTo>
                  <a:lnTo>
                    <a:pt x="1522" y="2647"/>
                  </a:lnTo>
                  <a:lnTo>
                    <a:pt x="635" y="1916"/>
                  </a:lnTo>
                  <a:lnTo>
                    <a:pt x="163" y="1916"/>
                  </a:lnTo>
                  <a:lnTo>
                    <a:pt x="130" y="1912"/>
                  </a:lnTo>
                  <a:lnTo>
                    <a:pt x="99" y="1903"/>
                  </a:lnTo>
                  <a:lnTo>
                    <a:pt x="72" y="1887"/>
                  </a:lnTo>
                  <a:lnTo>
                    <a:pt x="48" y="1868"/>
                  </a:lnTo>
                  <a:lnTo>
                    <a:pt x="27" y="1844"/>
                  </a:lnTo>
                  <a:lnTo>
                    <a:pt x="13" y="1817"/>
                  </a:lnTo>
                  <a:lnTo>
                    <a:pt x="3" y="1786"/>
                  </a:lnTo>
                  <a:lnTo>
                    <a:pt x="0" y="1754"/>
                  </a:lnTo>
                  <a:lnTo>
                    <a:pt x="0" y="1111"/>
                  </a:lnTo>
                  <a:lnTo>
                    <a:pt x="3" y="1078"/>
                  </a:lnTo>
                  <a:lnTo>
                    <a:pt x="13" y="1048"/>
                  </a:lnTo>
                  <a:lnTo>
                    <a:pt x="27" y="1019"/>
                  </a:lnTo>
                  <a:lnTo>
                    <a:pt x="48" y="995"/>
                  </a:lnTo>
                  <a:lnTo>
                    <a:pt x="72" y="976"/>
                  </a:lnTo>
                  <a:lnTo>
                    <a:pt x="99" y="961"/>
                  </a:lnTo>
                  <a:lnTo>
                    <a:pt x="130" y="952"/>
                  </a:lnTo>
                  <a:lnTo>
                    <a:pt x="163" y="949"/>
                  </a:lnTo>
                  <a:lnTo>
                    <a:pt x="635" y="949"/>
                  </a:lnTo>
                  <a:lnTo>
                    <a:pt x="1522" y="216"/>
                  </a:lnTo>
                  <a:lnTo>
                    <a:pt x="1547" y="199"/>
                  </a:lnTo>
                  <a:lnTo>
                    <a:pt x="1575" y="187"/>
                  </a:lnTo>
                  <a:lnTo>
                    <a:pt x="1605" y="181"/>
                  </a:lnTo>
                  <a:lnTo>
                    <a:pt x="1635" y="180"/>
                  </a:lnTo>
                  <a:close/>
                  <a:moveTo>
                    <a:pt x="2931" y="0"/>
                  </a:moveTo>
                  <a:lnTo>
                    <a:pt x="2957" y="4"/>
                  </a:lnTo>
                  <a:lnTo>
                    <a:pt x="2983" y="11"/>
                  </a:lnTo>
                  <a:lnTo>
                    <a:pt x="3007" y="22"/>
                  </a:lnTo>
                  <a:lnTo>
                    <a:pt x="3028" y="37"/>
                  </a:lnTo>
                  <a:lnTo>
                    <a:pt x="3048" y="55"/>
                  </a:lnTo>
                  <a:lnTo>
                    <a:pt x="3118" y="138"/>
                  </a:lnTo>
                  <a:lnTo>
                    <a:pt x="3183" y="224"/>
                  </a:lnTo>
                  <a:lnTo>
                    <a:pt x="3244" y="313"/>
                  </a:lnTo>
                  <a:lnTo>
                    <a:pt x="3300" y="406"/>
                  </a:lnTo>
                  <a:lnTo>
                    <a:pt x="3350" y="499"/>
                  </a:lnTo>
                  <a:lnTo>
                    <a:pt x="3396" y="597"/>
                  </a:lnTo>
                  <a:lnTo>
                    <a:pt x="3437" y="696"/>
                  </a:lnTo>
                  <a:lnTo>
                    <a:pt x="3472" y="797"/>
                  </a:lnTo>
                  <a:lnTo>
                    <a:pt x="3503" y="899"/>
                  </a:lnTo>
                  <a:lnTo>
                    <a:pt x="3528" y="1003"/>
                  </a:lnTo>
                  <a:lnTo>
                    <a:pt x="3548" y="1108"/>
                  </a:lnTo>
                  <a:lnTo>
                    <a:pt x="3562" y="1216"/>
                  </a:lnTo>
                  <a:lnTo>
                    <a:pt x="3569" y="1324"/>
                  </a:lnTo>
                  <a:lnTo>
                    <a:pt x="3573" y="1432"/>
                  </a:lnTo>
                  <a:lnTo>
                    <a:pt x="3569" y="1545"/>
                  </a:lnTo>
                  <a:lnTo>
                    <a:pt x="3561" y="1656"/>
                  </a:lnTo>
                  <a:lnTo>
                    <a:pt x="3545" y="1768"/>
                  </a:lnTo>
                  <a:lnTo>
                    <a:pt x="3524" y="1877"/>
                  </a:lnTo>
                  <a:lnTo>
                    <a:pt x="3497" y="1985"/>
                  </a:lnTo>
                  <a:lnTo>
                    <a:pt x="3465" y="2092"/>
                  </a:lnTo>
                  <a:lnTo>
                    <a:pt x="3427" y="2196"/>
                  </a:lnTo>
                  <a:lnTo>
                    <a:pt x="3382" y="2299"/>
                  </a:lnTo>
                  <a:lnTo>
                    <a:pt x="3333" y="2399"/>
                  </a:lnTo>
                  <a:lnTo>
                    <a:pt x="3278" y="2496"/>
                  </a:lnTo>
                  <a:lnTo>
                    <a:pt x="3218" y="2590"/>
                  </a:lnTo>
                  <a:lnTo>
                    <a:pt x="3153" y="2682"/>
                  </a:lnTo>
                  <a:lnTo>
                    <a:pt x="3082" y="2770"/>
                  </a:lnTo>
                  <a:lnTo>
                    <a:pt x="3062" y="2789"/>
                  </a:lnTo>
                  <a:lnTo>
                    <a:pt x="3040" y="2804"/>
                  </a:lnTo>
                  <a:lnTo>
                    <a:pt x="3017" y="2816"/>
                  </a:lnTo>
                  <a:lnTo>
                    <a:pt x="2991" y="2824"/>
                  </a:lnTo>
                  <a:lnTo>
                    <a:pt x="2965" y="2827"/>
                  </a:lnTo>
                  <a:lnTo>
                    <a:pt x="2957" y="2827"/>
                  </a:lnTo>
                  <a:lnTo>
                    <a:pt x="2932" y="2825"/>
                  </a:lnTo>
                  <a:lnTo>
                    <a:pt x="2907" y="2820"/>
                  </a:lnTo>
                  <a:lnTo>
                    <a:pt x="2884" y="2810"/>
                  </a:lnTo>
                  <a:lnTo>
                    <a:pt x="2863" y="2797"/>
                  </a:lnTo>
                  <a:lnTo>
                    <a:pt x="2843" y="2780"/>
                  </a:lnTo>
                  <a:lnTo>
                    <a:pt x="2822" y="2759"/>
                  </a:lnTo>
                  <a:lnTo>
                    <a:pt x="2801" y="2735"/>
                  </a:lnTo>
                  <a:lnTo>
                    <a:pt x="2787" y="2709"/>
                  </a:lnTo>
                  <a:lnTo>
                    <a:pt x="2779" y="2681"/>
                  </a:lnTo>
                  <a:lnTo>
                    <a:pt x="2774" y="2651"/>
                  </a:lnTo>
                  <a:lnTo>
                    <a:pt x="2775" y="2622"/>
                  </a:lnTo>
                  <a:lnTo>
                    <a:pt x="2783" y="2594"/>
                  </a:lnTo>
                  <a:lnTo>
                    <a:pt x="2795" y="2565"/>
                  </a:lnTo>
                  <a:lnTo>
                    <a:pt x="2812" y="2540"/>
                  </a:lnTo>
                  <a:lnTo>
                    <a:pt x="2876" y="2461"/>
                  </a:lnTo>
                  <a:lnTo>
                    <a:pt x="2933" y="2378"/>
                  </a:lnTo>
                  <a:lnTo>
                    <a:pt x="2986" y="2294"/>
                  </a:lnTo>
                  <a:lnTo>
                    <a:pt x="3034" y="2206"/>
                  </a:lnTo>
                  <a:lnTo>
                    <a:pt x="3076" y="2114"/>
                  </a:lnTo>
                  <a:lnTo>
                    <a:pt x="3113" y="2022"/>
                  </a:lnTo>
                  <a:lnTo>
                    <a:pt x="3145" y="1927"/>
                  </a:lnTo>
                  <a:lnTo>
                    <a:pt x="3171" y="1831"/>
                  </a:lnTo>
                  <a:lnTo>
                    <a:pt x="3191" y="1732"/>
                  </a:lnTo>
                  <a:lnTo>
                    <a:pt x="3206" y="1633"/>
                  </a:lnTo>
                  <a:lnTo>
                    <a:pt x="3215" y="1533"/>
                  </a:lnTo>
                  <a:lnTo>
                    <a:pt x="3218" y="1432"/>
                  </a:lnTo>
                  <a:lnTo>
                    <a:pt x="3215" y="1336"/>
                  </a:lnTo>
                  <a:lnTo>
                    <a:pt x="3207" y="1239"/>
                  </a:lnTo>
                  <a:lnTo>
                    <a:pt x="3194" y="1144"/>
                  </a:lnTo>
                  <a:lnTo>
                    <a:pt x="3175" y="1050"/>
                  </a:lnTo>
                  <a:lnTo>
                    <a:pt x="3152" y="957"/>
                  </a:lnTo>
                  <a:lnTo>
                    <a:pt x="3122" y="866"/>
                  </a:lnTo>
                  <a:lnTo>
                    <a:pt x="3088" y="777"/>
                  </a:lnTo>
                  <a:lnTo>
                    <a:pt x="3049" y="690"/>
                  </a:lnTo>
                  <a:lnTo>
                    <a:pt x="3005" y="604"/>
                  </a:lnTo>
                  <a:lnTo>
                    <a:pt x="2957" y="522"/>
                  </a:lnTo>
                  <a:lnTo>
                    <a:pt x="2904" y="442"/>
                  </a:lnTo>
                  <a:lnTo>
                    <a:pt x="2846" y="365"/>
                  </a:lnTo>
                  <a:lnTo>
                    <a:pt x="2784" y="290"/>
                  </a:lnTo>
                  <a:lnTo>
                    <a:pt x="2767" y="269"/>
                  </a:lnTo>
                  <a:lnTo>
                    <a:pt x="2755" y="244"/>
                  </a:lnTo>
                  <a:lnTo>
                    <a:pt x="2747" y="219"/>
                  </a:lnTo>
                  <a:lnTo>
                    <a:pt x="2743" y="191"/>
                  </a:lnTo>
                  <a:lnTo>
                    <a:pt x="2744" y="165"/>
                  </a:lnTo>
                  <a:lnTo>
                    <a:pt x="2749" y="139"/>
                  </a:lnTo>
                  <a:lnTo>
                    <a:pt x="2758" y="114"/>
                  </a:lnTo>
                  <a:lnTo>
                    <a:pt x="2772" y="90"/>
                  </a:lnTo>
                  <a:lnTo>
                    <a:pt x="2791" y="70"/>
                  </a:lnTo>
                  <a:lnTo>
                    <a:pt x="2811" y="48"/>
                  </a:lnTo>
                  <a:lnTo>
                    <a:pt x="2831" y="31"/>
                  </a:lnTo>
                  <a:lnTo>
                    <a:pt x="2854" y="18"/>
                  </a:lnTo>
                  <a:lnTo>
                    <a:pt x="2878" y="8"/>
                  </a:lnTo>
                  <a:lnTo>
                    <a:pt x="2904" y="2"/>
                  </a:lnTo>
                  <a:lnTo>
                    <a:pt x="2931" y="0"/>
                  </a:lnTo>
                  <a:close/>
                </a:path>
              </a:pathLst>
            </a:custGeom>
            <a:solidFill>
              <a:sysClr val="window" lastClr="FFFFFF"/>
            </a:solidFill>
            <a:ln w="0">
              <a:noFill/>
              <a:prstDash val="solid"/>
              <a:round/>
            </a:ln>
          </p:spPr>
          <p:txBody>
            <a:bodyPr vert="horz" wrap="square" lIns="91299" tIns="45649" rIns="91299" bIns="4564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  <p:grpSp>
          <p:nvGrpSpPr>
            <p:cNvPr id="29" name="组合 1036"/>
            <p:cNvGrpSpPr>
              <a:grpSpLocks noChangeAspect="1"/>
            </p:cNvGrpSpPr>
            <p:nvPr/>
          </p:nvGrpSpPr>
          <p:grpSpPr>
            <a:xfrm>
              <a:off x="6818703" y="2774007"/>
              <a:ext cx="370488" cy="368235"/>
              <a:chOff x="9876" y="-1946"/>
              <a:chExt cx="822" cy="817"/>
            </a:xfrm>
            <a:solidFill>
              <a:sysClr val="window" lastClr="FFFFFF"/>
            </a:solidFill>
          </p:grpSpPr>
          <p:sp>
            <p:nvSpPr>
              <p:cNvPr id="36" name="1-3-6"/>
              <p:cNvSpPr/>
              <p:nvPr/>
            </p:nvSpPr>
            <p:spPr bwMode="auto">
              <a:xfrm>
                <a:off x="10016" y="-1801"/>
                <a:ext cx="356" cy="75"/>
              </a:xfrm>
              <a:custGeom>
                <a:gdLst>
                  <a:gd name="T0" fmla="*/ 149 w 1421"/>
                  <a:gd name="T1" fmla="*/ 0 h 298"/>
                  <a:gd name="T2" fmla="*/ 1272 w 1421"/>
                  <a:gd name="T3" fmla="*/ 0 h 298"/>
                  <a:gd name="T4" fmla="*/ 1302 w 1421"/>
                  <a:gd name="T5" fmla="*/ 3 h 298"/>
                  <a:gd name="T6" fmla="*/ 1330 w 1421"/>
                  <a:gd name="T7" fmla="*/ 12 h 298"/>
                  <a:gd name="T8" fmla="*/ 1356 w 1421"/>
                  <a:gd name="T9" fmla="*/ 25 h 298"/>
                  <a:gd name="T10" fmla="*/ 1378 w 1421"/>
                  <a:gd name="T11" fmla="*/ 44 h 298"/>
                  <a:gd name="T12" fmla="*/ 1396 w 1421"/>
                  <a:gd name="T13" fmla="*/ 66 h 298"/>
                  <a:gd name="T14" fmla="*/ 1410 w 1421"/>
                  <a:gd name="T15" fmla="*/ 91 h 298"/>
                  <a:gd name="T16" fmla="*/ 1418 w 1421"/>
                  <a:gd name="T17" fmla="*/ 119 h 298"/>
                  <a:gd name="T18" fmla="*/ 1421 w 1421"/>
                  <a:gd name="T19" fmla="*/ 149 h 298"/>
                  <a:gd name="T20" fmla="*/ 1418 w 1421"/>
                  <a:gd name="T21" fmla="*/ 179 h 298"/>
                  <a:gd name="T22" fmla="*/ 1410 w 1421"/>
                  <a:gd name="T23" fmla="*/ 206 h 298"/>
                  <a:gd name="T24" fmla="*/ 1396 w 1421"/>
                  <a:gd name="T25" fmla="*/ 232 h 298"/>
                  <a:gd name="T26" fmla="*/ 1378 w 1421"/>
                  <a:gd name="T27" fmla="*/ 254 h 298"/>
                  <a:gd name="T28" fmla="*/ 1356 w 1421"/>
                  <a:gd name="T29" fmla="*/ 272 h 298"/>
                  <a:gd name="T30" fmla="*/ 1330 w 1421"/>
                  <a:gd name="T31" fmla="*/ 285 h 298"/>
                  <a:gd name="T32" fmla="*/ 1302 w 1421"/>
                  <a:gd name="T33" fmla="*/ 295 h 298"/>
                  <a:gd name="T34" fmla="*/ 1272 w 1421"/>
                  <a:gd name="T35" fmla="*/ 298 h 298"/>
                  <a:gd name="T36" fmla="*/ 149 w 1421"/>
                  <a:gd name="T37" fmla="*/ 298 h 298"/>
                  <a:gd name="T38" fmla="*/ 119 w 1421"/>
                  <a:gd name="T39" fmla="*/ 295 h 298"/>
                  <a:gd name="T40" fmla="*/ 91 w 1421"/>
                  <a:gd name="T41" fmla="*/ 285 h 298"/>
                  <a:gd name="T42" fmla="*/ 65 w 1421"/>
                  <a:gd name="T43" fmla="*/ 272 h 298"/>
                  <a:gd name="T44" fmla="*/ 44 w 1421"/>
                  <a:gd name="T45" fmla="*/ 254 h 298"/>
                  <a:gd name="T46" fmla="*/ 25 w 1421"/>
                  <a:gd name="T47" fmla="*/ 232 h 298"/>
                  <a:gd name="T48" fmla="*/ 11 w 1421"/>
                  <a:gd name="T49" fmla="*/ 206 h 298"/>
                  <a:gd name="T50" fmla="*/ 3 w 1421"/>
                  <a:gd name="T51" fmla="*/ 179 h 298"/>
                  <a:gd name="T52" fmla="*/ 0 w 1421"/>
                  <a:gd name="T53" fmla="*/ 149 h 298"/>
                  <a:gd name="T54" fmla="*/ 3 w 1421"/>
                  <a:gd name="T55" fmla="*/ 119 h 298"/>
                  <a:gd name="T56" fmla="*/ 11 w 1421"/>
                  <a:gd name="T57" fmla="*/ 91 h 298"/>
                  <a:gd name="T58" fmla="*/ 25 w 1421"/>
                  <a:gd name="T59" fmla="*/ 66 h 298"/>
                  <a:gd name="T60" fmla="*/ 44 w 1421"/>
                  <a:gd name="T61" fmla="*/ 44 h 298"/>
                  <a:gd name="T62" fmla="*/ 65 w 1421"/>
                  <a:gd name="T63" fmla="*/ 25 h 298"/>
                  <a:gd name="T64" fmla="*/ 91 w 1421"/>
                  <a:gd name="T65" fmla="*/ 12 h 298"/>
                  <a:gd name="T66" fmla="*/ 119 w 1421"/>
                  <a:gd name="T67" fmla="*/ 3 h 298"/>
                  <a:gd name="T68" fmla="*/ 149 w 1421"/>
                  <a:gd name="T69" fmla="*/ 0 h 29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421" h="298">
                    <a:moveTo>
                      <a:pt x="149" y="0"/>
                    </a:moveTo>
                    <a:lnTo>
                      <a:pt x="1272" y="0"/>
                    </a:lnTo>
                    <a:lnTo>
                      <a:pt x="1302" y="3"/>
                    </a:lnTo>
                    <a:lnTo>
                      <a:pt x="1330" y="12"/>
                    </a:lnTo>
                    <a:lnTo>
                      <a:pt x="1356" y="25"/>
                    </a:lnTo>
                    <a:lnTo>
                      <a:pt x="1378" y="44"/>
                    </a:lnTo>
                    <a:lnTo>
                      <a:pt x="1396" y="66"/>
                    </a:lnTo>
                    <a:lnTo>
                      <a:pt x="1410" y="91"/>
                    </a:lnTo>
                    <a:lnTo>
                      <a:pt x="1418" y="119"/>
                    </a:lnTo>
                    <a:lnTo>
                      <a:pt x="1421" y="149"/>
                    </a:lnTo>
                    <a:lnTo>
                      <a:pt x="1418" y="179"/>
                    </a:lnTo>
                    <a:lnTo>
                      <a:pt x="1410" y="206"/>
                    </a:lnTo>
                    <a:lnTo>
                      <a:pt x="1396" y="232"/>
                    </a:lnTo>
                    <a:lnTo>
                      <a:pt x="1378" y="254"/>
                    </a:lnTo>
                    <a:lnTo>
                      <a:pt x="1356" y="272"/>
                    </a:lnTo>
                    <a:lnTo>
                      <a:pt x="1330" y="285"/>
                    </a:lnTo>
                    <a:lnTo>
                      <a:pt x="1302" y="295"/>
                    </a:lnTo>
                    <a:lnTo>
                      <a:pt x="1272" y="298"/>
                    </a:lnTo>
                    <a:lnTo>
                      <a:pt x="149" y="298"/>
                    </a:lnTo>
                    <a:lnTo>
                      <a:pt x="119" y="295"/>
                    </a:lnTo>
                    <a:lnTo>
                      <a:pt x="91" y="285"/>
                    </a:lnTo>
                    <a:lnTo>
                      <a:pt x="65" y="272"/>
                    </a:lnTo>
                    <a:lnTo>
                      <a:pt x="44" y="254"/>
                    </a:lnTo>
                    <a:lnTo>
                      <a:pt x="25" y="232"/>
                    </a:lnTo>
                    <a:lnTo>
                      <a:pt x="11" y="206"/>
                    </a:lnTo>
                    <a:lnTo>
                      <a:pt x="3" y="179"/>
                    </a:lnTo>
                    <a:lnTo>
                      <a:pt x="0" y="149"/>
                    </a:lnTo>
                    <a:lnTo>
                      <a:pt x="3" y="119"/>
                    </a:lnTo>
                    <a:lnTo>
                      <a:pt x="11" y="91"/>
                    </a:lnTo>
                    <a:lnTo>
                      <a:pt x="25" y="66"/>
                    </a:lnTo>
                    <a:lnTo>
                      <a:pt x="44" y="44"/>
                    </a:lnTo>
                    <a:lnTo>
                      <a:pt x="65" y="25"/>
                    </a:lnTo>
                    <a:lnTo>
                      <a:pt x="91" y="12"/>
                    </a:lnTo>
                    <a:lnTo>
                      <a:pt x="119" y="3"/>
                    </a:lnTo>
                    <a:lnTo>
                      <a:pt x="149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299" tIns="45649" rIns="91299" bIns="45649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endParaRPr>
              </a:p>
            </p:txBody>
          </p:sp>
          <p:sp>
            <p:nvSpPr>
              <p:cNvPr id="37" name="1-3-7"/>
              <p:cNvSpPr/>
              <p:nvPr/>
            </p:nvSpPr>
            <p:spPr bwMode="auto">
              <a:xfrm>
                <a:off x="10016" y="-1662"/>
                <a:ext cx="356" cy="75"/>
              </a:xfrm>
              <a:custGeom>
                <a:gdLst>
                  <a:gd name="T0" fmla="*/ 149 w 1421"/>
                  <a:gd name="T1" fmla="*/ 0 h 298"/>
                  <a:gd name="T2" fmla="*/ 1272 w 1421"/>
                  <a:gd name="T3" fmla="*/ 0 h 298"/>
                  <a:gd name="T4" fmla="*/ 1302 w 1421"/>
                  <a:gd name="T5" fmla="*/ 3 h 298"/>
                  <a:gd name="T6" fmla="*/ 1330 w 1421"/>
                  <a:gd name="T7" fmla="*/ 12 h 298"/>
                  <a:gd name="T8" fmla="*/ 1356 w 1421"/>
                  <a:gd name="T9" fmla="*/ 26 h 298"/>
                  <a:gd name="T10" fmla="*/ 1378 w 1421"/>
                  <a:gd name="T11" fmla="*/ 44 h 298"/>
                  <a:gd name="T12" fmla="*/ 1396 w 1421"/>
                  <a:gd name="T13" fmla="*/ 66 h 298"/>
                  <a:gd name="T14" fmla="*/ 1410 w 1421"/>
                  <a:gd name="T15" fmla="*/ 91 h 298"/>
                  <a:gd name="T16" fmla="*/ 1418 w 1421"/>
                  <a:gd name="T17" fmla="*/ 119 h 298"/>
                  <a:gd name="T18" fmla="*/ 1421 w 1421"/>
                  <a:gd name="T19" fmla="*/ 149 h 298"/>
                  <a:gd name="T20" fmla="*/ 1418 w 1421"/>
                  <a:gd name="T21" fmla="*/ 179 h 298"/>
                  <a:gd name="T22" fmla="*/ 1410 w 1421"/>
                  <a:gd name="T23" fmla="*/ 207 h 298"/>
                  <a:gd name="T24" fmla="*/ 1396 w 1421"/>
                  <a:gd name="T25" fmla="*/ 232 h 298"/>
                  <a:gd name="T26" fmla="*/ 1378 w 1421"/>
                  <a:gd name="T27" fmla="*/ 255 h 298"/>
                  <a:gd name="T28" fmla="*/ 1356 w 1421"/>
                  <a:gd name="T29" fmla="*/ 272 h 298"/>
                  <a:gd name="T30" fmla="*/ 1330 w 1421"/>
                  <a:gd name="T31" fmla="*/ 287 h 298"/>
                  <a:gd name="T32" fmla="*/ 1302 w 1421"/>
                  <a:gd name="T33" fmla="*/ 295 h 298"/>
                  <a:gd name="T34" fmla="*/ 1272 w 1421"/>
                  <a:gd name="T35" fmla="*/ 298 h 298"/>
                  <a:gd name="T36" fmla="*/ 149 w 1421"/>
                  <a:gd name="T37" fmla="*/ 298 h 298"/>
                  <a:gd name="T38" fmla="*/ 119 w 1421"/>
                  <a:gd name="T39" fmla="*/ 295 h 298"/>
                  <a:gd name="T40" fmla="*/ 91 w 1421"/>
                  <a:gd name="T41" fmla="*/ 287 h 298"/>
                  <a:gd name="T42" fmla="*/ 65 w 1421"/>
                  <a:gd name="T43" fmla="*/ 272 h 298"/>
                  <a:gd name="T44" fmla="*/ 44 w 1421"/>
                  <a:gd name="T45" fmla="*/ 255 h 298"/>
                  <a:gd name="T46" fmla="*/ 25 w 1421"/>
                  <a:gd name="T47" fmla="*/ 232 h 298"/>
                  <a:gd name="T48" fmla="*/ 11 w 1421"/>
                  <a:gd name="T49" fmla="*/ 207 h 298"/>
                  <a:gd name="T50" fmla="*/ 3 w 1421"/>
                  <a:gd name="T51" fmla="*/ 179 h 298"/>
                  <a:gd name="T52" fmla="*/ 0 w 1421"/>
                  <a:gd name="T53" fmla="*/ 149 h 298"/>
                  <a:gd name="T54" fmla="*/ 3 w 1421"/>
                  <a:gd name="T55" fmla="*/ 119 h 298"/>
                  <a:gd name="T56" fmla="*/ 11 w 1421"/>
                  <a:gd name="T57" fmla="*/ 91 h 298"/>
                  <a:gd name="T58" fmla="*/ 25 w 1421"/>
                  <a:gd name="T59" fmla="*/ 66 h 298"/>
                  <a:gd name="T60" fmla="*/ 44 w 1421"/>
                  <a:gd name="T61" fmla="*/ 44 h 298"/>
                  <a:gd name="T62" fmla="*/ 65 w 1421"/>
                  <a:gd name="T63" fmla="*/ 26 h 298"/>
                  <a:gd name="T64" fmla="*/ 91 w 1421"/>
                  <a:gd name="T65" fmla="*/ 12 h 298"/>
                  <a:gd name="T66" fmla="*/ 119 w 1421"/>
                  <a:gd name="T67" fmla="*/ 3 h 298"/>
                  <a:gd name="T68" fmla="*/ 149 w 1421"/>
                  <a:gd name="T69" fmla="*/ 0 h 29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421" h="298">
                    <a:moveTo>
                      <a:pt x="149" y="0"/>
                    </a:moveTo>
                    <a:lnTo>
                      <a:pt x="1272" y="0"/>
                    </a:lnTo>
                    <a:lnTo>
                      <a:pt x="1302" y="3"/>
                    </a:lnTo>
                    <a:lnTo>
                      <a:pt x="1330" y="12"/>
                    </a:lnTo>
                    <a:lnTo>
                      <a:pt x="1356" y="26"/>
                    </a:lnTo>
                    <a:lnTo>
                      <a:pt x="1378" y="44"/>
                    </a:lnTo>
                    <a:lnTo>
                      <a:pt x="1396" y="66"/>
                    </a:lnTo>
                    <a:lnTo>
                      <a:pt x="1410" y="91"/>
                    </a:lnTo>
                    <a:lnTo>
                      <a:pt x="1418" y="119"/>
                    </a:lnTo>
                    <a:lnTo>
                      <a:pt x="1421" y="149"/>
                    </a:lnTo>
                    <a:lnTo>
                      <a:pt x="1418" y="179"/>
                    </a:lnTo>
                    <a:lnTo>
                      <a:pt x="1410" y="207"/>
                    </a:lnTo>
                    <a:lnTo>
                      <a:pt x="1396" y="232"/>
                    </a:lnTo>
                    <a:lnTo>
                      <a:pt x="1378" y="255"/>
                    </a:lnTo>
                    <a:lnTo>
                      <a:pt x="1356" y="272"/>
                    </a:lnTo>
                    <a:lnTo>
                      <a:pt x="1330" y="287"/>
                    </a:lnTo>
                    <a:lnTo>
                      <a:pt x="1302" y="295"/>
                    </a:lnTo>
                    <a:lnTo>
                      <a:pt x="1272" y="298"/>
                    </a:lnTo>
                    <a:lnTo>
                      <a:pt x="149" y="298"/>
                    </a:lnTo>
                    <a:lnTo>
                      <a:pt x="119" y="295"/>
                    </a:lnTo>
                    <a:lnTo>
                      <a:pt x="91" y="287"/>
                    </a:lnTo>
                    <a:lnTo>
                      <a:pt x="65" y="272"/>
                    </a:lnTo>
                    <a:lnTo>
                      <a:pt x="44" y="255"/>
                    </a:lnTo>
                    <a:lnTo>
                      <a:pt x="25" y="232"/>
                    </a:lnTo>
                    <a:lnTo>
                      <a:pt x="11" y="207"/>
                    </a:lnTo>
                    <a:lnTo>
                      <a:pt x="3" y="179"/>
                    </a:lnTo>
                    <a:lnTo>
                      <a:pt x="0" y="149"/>
                    </a:lnTo>
                    <a:lnTo>
                      <a:pt x="3" y="119"/>
                    </a:lnTo>
                    <a:lnTo>
                      <a:pt x="11" y="91"/>
                    </a:lnTo>
                    <a:lnTo>
                      <a:pt x="25" y="66"/>
                    </a:lnTo>
                    <a:lnTo>
                      <a:pt x="44" y="44"/>
                    </a:lnTo>
                    <a:lnTo>
                      <a:pt x="65" y="26"/>
                    </a:lnTo>
                    <a:lnTo>
                      <a:pt x="91" y="12"/>
                    </a:lnTo>
                    <a:lnTo>
                      <a:pt x="119" y="3"/>
                    </a:lnTo>
                    <a:lnTo>
                      <a:pt x="149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299" tIns="45649" rIns="91299" bIns="45649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endParaRPr>
              </a:p>
            </p:txBody>
          </p:sp>
          <p:sp>
            <p:nvSpPr>
              <p:cNvPr id="38" name="1-3-8"/>
              <p:cNvSpPr/>
              <p:nvPr/>
            </p:nvSpPr>
            <p:spPr bwMode="auto">
              <a:xfrm>
                <a:off x="10016" y="-1522"/>
                <a:ext cx="215" cy="74"/>
              </a:xfrm>
              <a:custGeom>
                <a:gdLst>
                  <a:gd name="T0" fmla="*/ 149 w 860"/>
                  <a:gd name="T1" fmla="*/ 0 h 297"/>
                  <a:gd name="T2" fmla="*/ 711 w 860"/>
                  <a:gd name="T3" fmla="*/ 0 h 297"/>
                  <a:gd name="T4" fmla="*/ 741 w 860"/>
                  <a:gd name="T5" fmla="*/ 3 h 297"/>
                  <a:gd name="T6" fmla="*/ 769 w 860"/>
                  <a:gd name="T7" fmla="*/ 11 h 297"/>
                  <a:gd name="T8" fmla="*/ 795 w 860"/>
                  <a:gd name="T9" fmla="*/ 26 h 297"/>
                  <a:gd name="T10" fmla="*/ 817 w 860"/>
                  <a:gd name="T11" fmla="*/ 43 h 297"/>
                  <a:gd name="T12" fmla="*/ 835 w 860"/>
                  <a:gd name="T13" fmla="*/ 66 h 297"/>
                  <a:gd name="T14" fmla="*/ 849 w 860"/>
                  <a:gd name="T15" fmla="*/ 90 h 297"/>
                  <a:gd name="T16" fmla="*/ 857 w 860"/>
                  <a:gd name="T17" fmla="*/ 118 h 297"/>
                  <a:gd name="T18" fmla="*/ 860 w 860"/>
                  <a:gd name="T19" fmla="*/ 149 h 297"/>
                  <a:gd name="T20" fmla="*/ 857 w 860"/>
                  <a:gd name="T21" fmla="*/ 179 h 297"/>
                  <a:gd name="T22" fmla="*/ 849 w 860"/>
                  <a:gd name="T23" fmla="*/ 207 h 297"/>
                  <a:gd name="T24" fmla="*/ 835 w 860"/>
                  <a:gd name="T25" fmla="*/ 231 h 297"/>
                  <a:gd name="T26" fmla="*/ 817 w 860"/>
                  <a:gd name="T27" fmla="*/ 254 h 297"/>
                  <a:gd name="T28" fmla="*/ 795 w 860"/>
                  <a:gd name="T29" fmla="*/ 271 h 297"/>
                  <a:gd name="T30" fmla="*/ 769 w 860"/>
                  <a:gd name="T31" fmla="*/ 286 h 297"/>
                  <a:gd name="T32" fmla="*/ 741 w 860"/>
                  <a:gd name="T33" fmla="*/ 294 h 297"/>
                  <a:gd name="T34" fmla="*/ 711 w 860"/>
                  <a:gd name="T35" fmla="*/ 297 h 297"/>
                  <a:gd name="T36" fmla="*/ 149 w 860"/>
                  <a:gd name="T37" fmla="*/ 297 h 297"/>
                  <a:gd name="T38" fmla="*/ 119 w 860"/>
                  <a:gd name="T39" fmla="*/ 294 h 297"/>
                  <a:gd name="T40" fmla="*/ 91 w 860"/>
                  <a:gd name="T41" fmla="*/ 286 h 297"/>
                  <a:gd name="T42" fmla="*/ 65 w 860"/>
                  <a:gd name="T43" fmla="*/ 271 h 297"/>
                  <a:gd name="T44" fmla="*/ 44 w 860"/>
                  <a:gd name="T45" fmla="*/ 254 h 297"/>
                  <a:gd name="T46" fmla="*/ 25 w 860"/>
                  <a:gd name="T47" fmla="*/ 231 h 297"/>
                  <a:gd name="T48" fmla="*/ 11 w 860"/>
                  <a:gd name="T49" fmla="*/ 207 h 297"/>
                  <a:gd name="T50" fmla="*/ 3 w 860"/>
                  <a:gd name="T51" fmla="*/ 179 h 297"/>
                  <a:gd name="T52" fmla="*/ 0 w 860"/>
                  <a:gd name="T53" fmla="*/ 149 h 297"/>
                  <a:gd name="T54" fmla="*/ 3 w 860"/>
                  <a:gd name="T55" fmla="*/ 118 h 297"/>
                  <a:gd name="T56" fmla="*/ 11 w 860"/>
                  <a:gd name="T57" fmla="*/ 90 h 297"/>
                  <a:gd name="T58" fmla="*/ 25 w 860"/>
                  <a:gd name="T59" fmla="*/ 66 h 297"/>
                  <a:gd name="T60" fmla="*/ 44 w 860"/>
                  <a:gd name="T61" fmla="*/ 43 h 297"/>
                  <a:gd name="T62" fmla="*/ 65 w 860"/>
                  <a:gd name="T63" fmla="*/ 26 h 297"/>
                  <a:gd name="T64" fmla="*/ 91 w 860"/>
                  <a:gd name="T65" fmla="*/ 11 h 297"/>
                  <a:gd name="T66" fmla="*/ 119 w 860"/>
                  <a:gd name="T67" fmla="*/ 3 h 297"/>
                  <a:gd name="T68" fmla="*/ 149 w 860"/>
                  <a:gd name="T69" fmla="*/ 0 h 2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860" h="297">
                    <a:moveTo>
                      <a:pt x="149" y="0"/>
                    </a:moveTo>
                    <a:lnTo>
                      <a:pt x="711" y="0"/>
                    </a:lnTo>
                    <a:lnTo>
                      <a:pt x="741" y="3"/>
                    </a:lnTo>
                    <a:lnTo>
                      <a:pt x="769" y="11"/>
                    </a:lnTo>
                    <a:lnTo>
                      <a:pt x="795" y="26"/>
                    </a:lnTo>
                    <a:lnTo>
                      <a:pt x="817" y="43"/>
                    </a:lnTo>
                    <a:lnTo>
                      <a:pt x="835" y="66"/>
                    </a:lnTo>
                    <a:lnTo>
                      <a:pt x="849" y="90"/>
                    </a:lnTo>
                    <a:lnTo>
                      <a:pt x="857" y="118"/>
                    </a:lnTo>
                    <a:lnTo>
                      <a:pt x="860" y="149"/>
                    </a:lnTo>
                    <a:lnTo>
                      <a:pt x="857" y="179"/>
                    </a:lnTo>
                    <a:lnTo>
                      <a:pt x="849" y="207"/>
                    </a:lnTo>
                    <a:lnTo>
                      <a:pt x="835" y="231"/>
                    </a:lnTo>
                    <a:lnTo>
                      <a:pt x="817" y="254"/>
                    </a:lnTo>
                    <a:lnTo>
                      <a:pt x="795" y="271"/>
                    </a:lnTo>
                    <a:lnTo>
                      <a:pt x="769" y="286"/>
                    </a:lnTo>
                    <a:lnTo>
                      <a:pt x="741" y="294"/>
                    </a:lnTo>
                    <a:lnTo>
                      <a:pt x="711" y="297"/>
                    </a:lnTo>
                    <a:lnTo>
                      <a:pt x="149" y="297"/>
                    </a:lnTo>
                    <a:lnTo>
                      <a:pt x="119" y="294"/>
                    </a:lnTo>
                    <a:lnTo>
                      <a:pt x="91" y="286"/>
                    </a:lnTo>
                    <a:lnTo>
                      <a:pt x="65" y="271"/>
                    </a:lnTo>
                    <a:lnTo>
                      <a:pt x="44" y="254"/>
                    </a:lnTo>
                    <a:lnTo>
                      <a:pt x="25" y="231"/>
                    </a:lnTo>
                    <a:lnTo>
                      <a:pt x="11" y="207"/>
                    </a:lnTo>
                    <a:lnTo>
                      <a:pt x="3" y="179"/>
                    </a:lnTo>
                    <a:lnTo>
                      <a:pt x="0" y="149"/>
                    </a:lnTo>
                    <a:lnTo>
                      <a:pt x="3" y="118"/>
                    </a:lnTo>
                    <a:lnTo>
                      <a:pt x="11" y="90"/>
                    </a:lnTo>
                    <a:lnTo>
                      <a:pt x="25" y="66"/>
                    </a:lnTo>
                    <a:lnTo>
                      <a:pt x="44" y="43"/>
                    </a:lnTo>
                    <a:lnTo>
                      <a:pt x="65" y="26"/>
                    </a:lnTo>
                    <a:lnTo>
                      <a:pt x="91" y="11"/>
                    </a:lnTo>
                    <a:lnTo>
                      <a:pt x="119" y="3"/>
                    </a:lnTo>
                    <a:lnTo>
                      <a:pt x="149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299" tIns="45649" rIns="91299" bIns="45649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endParaRPr>
              </a:p>
            </p:txBody>
          </p:sp>
          <p:sp>
            <p:nvSpPr>
              <p:cNvPr id="39" name="1-3-9"/>
              <p:cNvSpPr/>
              <p:nvPr/>
            </p:nvSpPr>
            <p:spPr bwMode="auto">
              <a:xfrm>
                <a:off x="9876" y="-1946"/>
                <a:ext cx="636" cy="817"/>
              </a:xfrm>
              <a:custGeom>
                <a:gdLst>
                  <a:gd name="T0" fmla="*/ 150 w 2545"/>
                  <a:gd name="T1" fmla="*/ 0 h 3271"/>
                  <a:gd name="T2" fmla="*/ 2395 w 2545"/>
                  <a:gd name="T3" fmla="*/ 0 h 3271"/>
                  <a:gd name="T4" fmla="*/ 2425 w 2545"/>
                  <a:gd name="T5" fmla="*/ 3 h 3271"/>
                  <a:gd name="T6" fmla="*/ 2453 w 2545"/>
                  <a:gd name="T7" fmla="*/ 11 h 3271"/>
                  <a:gd name="T8" fmla="*/ 2479 w 2545"/>
                  <a:gd name="T9" fmla="*/ 26 h 3271"/>
                  <a:gd name="T10" fmla="*/ 2501 w 2545"/>
                  <a:gd name="T11" fmla="*/ 43 h 3271"/>
                  <a:gd name="T12" fmla="*/ 2520 w 2545"/>
                  <a:gd name="T13" fmla="*/ 66 h 3271"/>
                  <a:gd name="T14" fmla="*/ 2533 w 2545"/>
                  <a:gd name="T15" fmla="*/ 90 h 3271"/>
                  <a:gd name="T16" fmla="*/ 2542 w 2545"/>
                  <a:gd name="T17" fmla="*/ 118 h 3271"/>
                  <a:gd name="T18" fmla="*/ 2545 w 2545"/>
                  <a:gd name="T19" fmla="*/ 148 h 3271"/>
                  <a:gd name="T20" fmla="*/ 2545 w 2545"/>
                  <a:gd name="T21" fmla="*/ 369 h 3271"/>
                  <a:gd name="T22" fmla="*/ 2246 w 2545"/>
                  <a:gd name="T23" fmla="*/ 885 h 3271"/>
                  <a:gd name="T24" fmla="*/ 2246 w 2545"/>
                  <a:gd name="T25" fmla="*/ 297 h 3271"/>
                  <a:gd name="T26" fmla="*/ 300 w 2545"/>
                  <a:gd name="T27" fmla="*/ 297 h 3271"/>
                  <a:gd name="T28" fmla="*/ 300 w 2545"/>
                  <a:gd name="T29" fmla="*/ 2973 h 3271"/>
                  <a:gd name="T30" fmla="*/ 2246 w 2545"/>
                  <a:gd name="T31" fmla="*/ 2973 h 3271"/>
                  <a:gd name="T32" fmla="*/ 2246 w 2545"/>
                  <a:gd name="T33" fmla="*/ 2603 h 3271"/>
                  <a:gd name="T34" fmla="*/ 2403 w 2545"/>
                  <a:gd name="T35" fmla="*/ 2500 h 3271"/>
                  <a:gd name="T36" fmla="*/ 2430 w 2545"/>
                  <a:gd name="T37" fmla="*/ 2478 h 3271"/>
                  <a:gd name="T38" fmla="*/ 2454 w 2545"/>
                  <a:gd name="T39" fmla="*/ 2453 h 3271"/>
                  <a:gd name="T40" fmla="*/ 2474 w 2545"/>
                  <a:gd name="T41" fmla="*/ 2425 h 3271"/>
                  <a:gd name="T42" fmla="*/ 2545 w 2545"/>
                  <a:gd name="T43" fmla="*/ 2302 h 3271"/>
                  <a:gd name="T44" fmla="*/ 2545 w 2545"/>
                  <a:gd name="T45" fmla="*/ 3122 h 3271"/>
                  <a:gd name="T46" fmla="*/ 2542 w 2545"/>
                  <a:gd name="T47" fmla="*/ 3151 h 3271"/>
                  <a:gd name="T48" fmla="*/ 2533 w 2545"/>
                  <a:gd name="T49" fmla="*/ 3179 h 3271"/>
                  <a:gd name="T50" fmla="*/ 2520 w 2545"/>
                  <a:gd name="T51" fmla="*/ 3205 h 3271"/>
                  <a:gd name="T52" fmla="*/ 2501 w 2545"/>
                  <a:gd name="T53" fmla="*/ 3226 h 3271"/>
                  <a:gd name="T54" fmla="*/ 2479 w 2545"/>
                  <a:gd name="T55" fmla="*/ 3245 h 3271"/>
                  <a:gd name="T56" fmla="*/ 2453 w 2545"/>
                  <a:gd name="T57" fmla="*/ 3258 h 3271"/>
                  <a:gd name="T58" fmla="*/ 2425 w 2545"/>
                  <a:gd name="T59" fmla="*/ 3268 h 3271"/>
                  <a:gd name="T60" fmla="*/ 2395 w 2545"/>
                  <a:gd name="T61" fmla="*/ 3271 h 3271"/>
                  <a:gd name="T62" fmla="*/ 150 w 2545"/>
                  <a:gd name="T63" fmla="*/ 3271 h 3271"/>
                  <a:gd name="T64" fmla="*/ 120 w 2545"/>
                  <a:gd name="T65" fmla="*/ 3268 h 3271"/>
                  <a:gd name="T66" fmla="*/ 92 w 2545"/>
                  <a:gd name="T67" fmla="*/ 3258 h 3271"/>
                  <a:gd name="T68" fmla="*/ 66 w 2545"/>
                  <a:gd name="T69" fmla="*/ 3245 h 3271"/>
                  <a:gd name="T70" fmla="*/ 44 w 2545"/>
                  <a:gd name="T71" fmla="*/ 3226 h 3271"/>
                  <a:gd name="T72" fmla="*/ 26 w 2545"/>
                  <a:gd name="T73" fmla="*/ 3205 h 3271"/>
                  <a:gd name="T74" fmla="*/ 12 w 2545"/>
                  <a:gd name="T75" fmla="*/ 3179 h 3271"/>
                  <a:gd name="T76" fmla="*/ 3 w 2545"/>
                  <a:gd name="T77" fmla="*/ 3151 h 3271"/>
                  <a:gd name="T78" fmla="*/ 0 w 2545"/>
                  <a:gd name="T79" fmla="*/ 3122 h 3271"/>
                  <a:gd name="T80" fmla="*/ 0 w 2545"/>
                  <a:gd name="T81" fmla="*/ 148 h 3271"/>
                  <a:gd name="T82" fmla="*/ 3 w 2545"/>
                  <a:gd name="T83" fmla="*/ 118 h 3271"/>
                  <a:gd name="T84" fmla="*/ 12 w 2545"/>
                  <a:gd name="T85" fmla="*/ 90 h 3271"/>
                  <a:gd name="T86" fmla="*/ 26 w 2545"/>
                  <a:gd name="T87" fmla="*/ 66 h 3271"/>
                  <a:gd name="T88" fmla="*/ 44 w 2545"/>
                  <a:gd name="T89" fmla="*/ 43 h 3271"/>
                  <a:gd name="T90" fmla="*/ 66 w 2545"/>
                  <a:gd name="T91" fmla="*/ 26 h 3271"/>
                  <a:gd name="T92" fmla="*/ 92 w 2545"/>
                  <a:gd name="T93" fmla="*/ 11 h 3271"/>
                  <a:gd name="T94" fmla="*/ 120 w 2545"/>
                  <a:gd name="T95" fmla="*/ 3 h 3271"/>
                  <a:gd name="T96" fmla="*/ 150 w 2545"/>
                  <a:gd name="T97" fmla="*/ 0 h 32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545" h="3271">
                    <a:moveTo>
                      <a:pt x="150" y="0"/>
                    </a:moveTo>
                    <a:lnTo>
                      <a:pt x="2395" y="0"/>
                    </a:lnTo>
                    <a:lnTo>
                      <a:pt x="2425" y="3"/>
                    </a:lnTo>
                    <a:lnTo>
                      <a:pt x="2453" y="11"/>
                    </a:lnTo>
                    <a:lnTo>
                      <a:pt x="2479" y="26"/>
                    </a:lnTo>
                    <a:lnTo>
                      <a:pt x="2501" y="43"/>
                    </a:lnTo>
                    <a:lnTo>
                      <a:pt x="2520" y="66"/>
                    </a:lnTo>
                    <a:lnTo>
                      <a:pt x="2533" y="90"/>
                    </a:lnTo>
                    <a:lnTo>
                      <a:pt x="2542" y="118"/>
                    </a:lnTo>
                    <a:lnTo>
                      <a:pt x="2545" y="148"/>
                    </a:lnTo>
                    <a:lnTo>
                      <a:pt x="2545" y="369"/>
                    </a:lnTo>
                    <a:lnTo>
                      <a:pt x="2246" y="885"/>
                    </a:lnTo>
                    <a:lnTo>
                      <a:pt x="2246" y="297"/>
                    </a:lnTo>
                    <a:lnTo>
                      <a:pt x="300" y="297"/>
                    </a:lnTo>
                    <a:lnTo>
                      <a:pt x="300" y="2973"/>
                    </a:lnTo>
                    <a:lnTo>
                      <a:pt x="2246" y="2973"/>
                    </a:lnTo>
                    <a:lnTo>
                      <a:pt x="2246" y="2603"/>
                    </a:lnTo>
                    <a:lnTo>
                      <a:pt x="2403" y="2500"/>
                    </a:lnTo>
                    <a:lnTo>
                      <a:pt x="2430" y="2478"/>
                    </a:lnTo>
                    <a:lnTo>
                      <a:pt x="2454" y="2453"/>
                    </a:lnTo>
                    <a:lnTo>
                      <a:pt x="2474" y="2425"/>
                    </a:lnTo>
                    <a:lnTo>
                      <a:pt x="2545" y="2302"/>
                    </a:lnTo>
                    <a:lnTo>
                      <a:pt x="2545" y="3122"/>
                    </a:lnTo>
                    <a:lnTo>
                      <a:pt x="2542" y="3151"/>
                    </a:lnTo>
                    <a:lnTo>
                      <a:pt x="2533" y="3179"/>
                    </a:lnTo>
                    <a:lnTo>
                      <a:pt x="2520" y="3205"/>
                    </a:lnTo>
                    <a:lnTo>
                      <a:pt x="2501" y="3226"/>
                    </a:lnTo>
                    <a:lnTo>
                      <a:pt x="2479" y="3245"/>
                    </a:lnTo>
                    <a:lnTo>
                      <a:pt x="2453" y="3258"/>
                    </a:lnTo>
                    <a:lnTo>
                      <a:pt x="2425" y="3268"/>
                    </a:lnTo>
                    <a:lnTo>
                      <a:pt x="2395" y="3271"/>
                    </a:lnTo>
                    <a:lnTo>
                      <a:pt x="150" y="3271"/>
                    </a:lnTo>
                    <a:lnTo>
                      <a:pt x="120" y="3268"/>
                    </a:lnTo>
                    <a:lnTo>
                      <a:pt x="92" y="3258"/>
                    </a:lnTo>
                    <a:lnTo>
                      <a:pt x="66" y="3245"/>
                    </a:lnTo>
                    <a:lnTo>
                      <a:pt x="44" y="3226"/>
                    </a:lnTo>
                    <a:lnTo>
                      <a:pt x="26" y="3205"/>
                    </a:lnTo>
                    <a:lnTo>
                      <a:pt x="12" y="3179"/>
                    </a:lnTo>
                    <a:lnTo>
                      <a:pt x="3" y="3151"/>
                    </a:lnTo>
                    <a:lnTo>
                      <a:pt x="0" y="3122"/>
                    </a:lnTo>
                    <a:lnTo>
                      <a:pt x="0" y="148"/>
                    </a:lnTo>
                    <a:lnTo>
                      <a:pt x="3" y="118"/>
                    </a:lnTo>
                    <a:lnTo>
                      <a:pt x="12" y="90"/>
                    </a:lnTo>
                    <a:lnTo>
                      <a:pt x="26" y="66"/>
                    </a:lnTo>
                    <a:lnTo>
                      <a:pt x="44" y="43"/>
                    </a:lnTo>
                    <a:lnTo>
                      <a:pt x="66" y="26"/>
                    </a:lnTo>
                    <a:lnTo>
                      <a:pt x="92" y="11"/>
                    </a:lnTo>
                    <a:lnTo>
                      <a:pt x="120" y="3"/>
                    </a:lnTo>
                    <a:lnTo>
                      <a:pt x="150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299" tIns="45649" rIns="91299" bIns="45649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endParaRPr>
              </a:p>
            </p:txBody>
          </p:sp>
          <p:sp>
            <p:nvSpPr>
              <p:cNvPr id="40" name="1-3-10"/>
              <p:cNvSpPr>
                <a:spLocks noEditPoints="1"/>
              </p:cNvSpPr>
              <p:nvPr/>
            </p:nvSpPr>
            <p:spPr bwMode="auto">
              <a:xfrm>
                <a:off x="10305" y="-1855"/>
                <a:ext cx="393" cy="586"/>
              </a:xfrm>
              <a:custGeom>
                <a:gdLst>
                  <a:gd name="T0" fmla="*/ 130 w 1574"/>
                  <a:gd name="T1" fmla="*/ 1973 h 2342"/>
                  <a:gd name="T2" fmla="*/ 221 w 1574"/>
                  <a:gd name="T3" fmla="*/ 2017 h 2342"/>
                  <a:gd name="T4" fmla="*/ 305 w 1574"/>
                  <a:gd name="T5" fmla="*/ 2073 h 2342"/>
                  <a:gd name="T6" fmla="*/ 434 w 1574"/>
                  <a:gd name="T7" fmla="*/ 1957 h 2342"/>
                  <a:gd name="T8" fmla="*/ 385 w 1574"/>
                  <a:gd name="T9" fmla="*/ 1912 h 2342"/>
                  <a:gd name="T10" fmla="*/ 311 w 1574"/>
                  <a:gd name="T11" fmla="*/ 1861 h 2342"/>
                  <a:gd name="T12" fmla="*/ 242 w 1574"/>
                  <a:gd name="T13" fmla="*/ 1827 h 2342"/>
                  <a:gd name="T14" fmla="*/ 186 w 1574"/>
                  <a:gd name="T15" fmla="*/ 1808 h 2342"/>
                  <a:gd name="T16" fmla="*/ 140 w 1574"/>
                  <a:gd name="T17" fmla="*/ 1799 h 2342"/>
                  <a:gd name="T18" fmla="*/ 1106 w 1574"/>
                  <a:gd name="T19" fmla="*/ 0 h 2342"/>
                  <a:gd name="T20" fmla="*/ 1161 w 1574"/>
                  <a:gd name="T21" fmla="*/ 7 h 2342"/>
                  <a:gd name="T22" fmla="*/ 1227 w 1574"/>
                  <a:gd name="T23" fmla="*/ 25 h 2342"/>
                  <a:gd name="T24" fmla="*/ 1305 w 1574"/>
                  <a:gd name="T25" fmla="*/ 56 h 2342"/>
                  <a:gd name="T26" fmla="*/ 1391 w 1574"/>
                  <a:gd name="T27" fmla="*/ 107 h 2342"/>
                  <a:gd name="T28" fmla="*/ 1462 w 1574"/>
                  <a:gd name="T29" fmla="*/ 161 h 2342"/>
                  <a:gd name="T30" fmla="*/ 1512 w 1574"/>
                  <a:gd name="T31" fmla="*/ 213 h 2342"/>
                  <a:gd name="T32" fmla="*/ 1544 w 1574"/>
                  <a:gd name="T33" fmla="*/ 258 h 2342"/>
                  <a:gd name="T34" fmla="*/ 1562 w 1574"/>
                  <a:gd name="T35" fmla="*/ 294 h 2342"/>
                  <a:gd name="T36" fmla="*/ 1571 w 1574"/>
                  <a:gd name="T37" fmla="*/ 316 h 2342"/>
                  <a:gd name="T38" fmla="*/ 1574 w 1574"/>
                  <a:gd name="T39" fmla="*/ 340 h 2342"/>
                  <a:gd name="T40" fmla="*/ 1563 w 1574"/>
                  <a:gd name="T41" fmla="*/ 375 h 2342"/>
                  <a:gd name="T42" fmla="*/ 618 w 1574"/>
                  <a:gd name="T43" fmla="*/ 1998 h 2342"/>
                  <a:gd name="T44" fmla="*/ 115 w 1574"/>
                  <a:gd name="T45" fmla="*/ 2330 h 2342"/>
                  <a:gd name="T46" fmla="*/ 77 w 1574"/>
                  <a:gd name="T47" fmla="*/ 2342 h 2342"/>
                  <a:gd name="T48" fmla="*/ 36 w 1574"/>
                  <a:gd name="T49" fmla="*/ 2332 h 2342"/>
                  <a:gd name="T50" fmla="*/ 13 w 1574"/>
                  <a:gd name="T51" fmla="*/ 2311 h 2342"/>
                  <a:gd name="T52" fmla="*/ 0 w 1574"/>
                  <a:gd name="T53" fmla="*/ 2280 h 2342"/>
                  <a:gd name="T54" fmla="*/ 34 w 1574"/>
                  <a:gd name="T55" fmla="*/ 1683 h 2342"/>
                  <a:gd name="T56" fmla="*/ 45 w 1574"/>
                  <a:gd name="T57" fmla="*/ 1651 h 2342"/>
                  <a:gd name="T58" fmla="*/ 991 w 1574"/>
                  <a:gd name="T59" fmla="*/ 27 h 2342"/>
                  <a:gd name="T60" fmla="*/ 1023 w 1574"/>
                  <a:gd name="T61" fmla="*/ 7 h 2342"/>
                  <a:gd name="T62" fmla="*/ 1036 w 1574"/>
                  <a:gd name="T63" fmla="*/ 4 h 2342"/>
                  <a:gd name="T64" fmla="*/ 1064 w 1574"/>
                  <a:gd name="T65" fmla="*/ 0 h 23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574" h="2342">
                    <a:moveTo>
                      <a:pt x="140" y="1799"/>
                    </a:moveTo>
                    <a:lnTo>
                      <a:pt x="130" y="1973"/>
                    </a:lnTo>
                    <a:lnTo>
                      <a:pt x="175" y="1993"/>
                    </a:lnTo>
                    <a:lnTo>
                      <a:pt x="221" y="2017"/>
                    </a:lnTo>
                    <a:lnTo>
                      <a:pt x="264" y="2043"/>
                    </a:lnTo>
                    <a:lnTo>
                      <a:pt x="305" y="2073"/>
                    </a:lnTo>
                    <a:lnTo>
                      <a:pt x="451" y="1976"/>
                    </a:lnTo>
                    <a:lnTo>
                      <a:pt x="434" y="1957"/>
                    </a:lnTo>
                    <a:lnTo>
                      <a:pt x="412" y="1935"/>
                    </a:lnTo>
                    <a:lnTo>
                      <a:pt x="385" y="1912"/>
                    </a:lnTo>
                    <a:lnTo>
                      <a:pt x="351" y="1887"/>
                    </a:lnTo>
                    <a:lnTo>
                      <a:pt x="311" y="1861"/>
                    </a:lnTo>
                    <a:lnTo>
                      <a:pt x="276" y="1843"/>
                    </a:lnTo>
                    <a:lnTo>
                      <a:pt x="242" y="1827"/>
                    </a:lnTo>
                    <a:lnTo>
                      <a:pt x="212" y="1816"/>
                    </a:lnTo>
                    <a:lnTo>
                      <a:pt x="186" y="1808"/>
                    </a:lnTo>
                    <a:lnTo>
                      <a:pt x="162" y="1803"/>
                    </a:lnTo>
                    <a:lnTo>
                      <a:pt x="140" y="1799"/>
                    </a:lnTo>
                    <a:close/>
                    <a:moveTo>
                      <a:pt x="1083" y="0"/>
                    </a:moveTo>
                    <a:lnTo>
                      <a:pt x="1106" y="0"/>
                    </a:lnTo>
                    <a:lnTo>
                      <a:pt x="1132" y="2"/>
                    </a:lnTo>
                    <a:lnTo>
                      <a:pt x="1161" y="7"/>
                    </a:lnTo>
                    <a:lnTo>
                      <a:pt x="1192" y="14"/>
                    </a:lnTo>
                    <a:lnTo>
                      <a:pt x="1227" y="25"/>
                    </a:lnTo>
                    <a:lnTo>
                      <a:pt x="1264" y="39"/>
                    </a:lnTo>
                    <a:lnTo>
                      <a:pt x="1305" y="56"/>
                    </a:lnTo>
                    <a:lnTo>
                      <a:pt x="1347" y="80"/>
                    </a:lnTo>
                    <a:lnTo>
                      <a:pt x="1391" y="107"/>
                    </a:lnTo>
                    <a:lnTo>
                      <a:pt x="1430" y="135"/>
                    </a:lnTo>
                    <a:lnTo>
                      <a:pt x="1462" y="161"/>
                    </a:lnTo>
                    <a:lnTo>
                      <a:pt x="1489" y="188"/>
                    </a:lnTo>
                    <a:lnTo>
                      <a:pt x="1512" y="213"/>
                    </a:lnTo>
                    <a:lnTo>
                      <a:pt x="1529" y="236"/>
                    </a:lnTo>
                    <a:lnTo>
                      <a:pt x="1544" y="258"/>
                    </a:lnTo>
                    <a:lnTo>
                      <a:pt x="1554" y="277"/>
                    </a:lnTo>
                    <a:lnTo>
                      <a:pt x="1562" y="294"/>
                    </a:lnTo>
                    <a:lnTo>
                      <a:pt x="1567" y="307"/>
                    </a:lnTo>
                    <a:lnTo>
                      <a:pt x="1571" y="316"/>
                    </a:lnTo>
                    <a:lnTo>
                      <a:pt x="1572" y="322"/>
                    </a:lnTo>
                    <a:lnTo>
                      <a:pt x="1574" y="340"/>
                    </a:lnTo>
                    <a:lnTo>
                      <a:pt x="1571" y="359"/>
                    </a:lnTo>
                    <a:lnTo>
                      <a:pt x="1563" y="375"/>
                    </a:lnTo>
                    <a:lnTo>
                      <a:pt x="628" y="1985"/>
                    </a:lnTo>
                    <a:lnTo>
                      <a:pt x="618" y="1998"/>
                    </a:lnTo>
                    <a:lnTo>
                      <a:pt x="605" y="2009"/>
                    </a:lnTo>
                    <a:lnTo>
                      <a:pt x="115" y="2330"/>
                    </a:lnTo>
                    <a:lnTo>
                      <a:pt x="97" y="2339"/>
                    </a:lnTo>
                    <a:lnTo>
                      <a:pt x="77" y="2342"/>
                    </a:lnTo>
                    <a:lnTo>
                      <a:pt x="56" y="2340"/>
                    </a:lnTo>
                    <a:lnTo>
                      <a:pt x="36" y="2332"/>
                    </a:lnTo>
                    <a:lnTo>
                      <a:pt x="23" y="2323"/>
                    </a:lnTo>
                    <a:lnTo>
                      <a:pt x="13" y="2311"/>
                    </a:lnTo>
                    <a:lnTo>
                      <a:pt x="5" y="2296"/>
                    </a:lnTo>
                    <a:lnTo>
                      <a:pt x="0" y="2280"/>
                    </a:lnTo>
                    <a:lnTo>
                      <a:pt x="0" y="2263"/>
                    </a:lnTo>
                    <a:lnTo>
                      <a:pt x="34" y="1683"/>
                    </a:lnTo>
                    <a:lnTo>
                      <a:pt x="38" y="1666"/>
                    </a:lnTo>
                    <a:lnTo>
                      <a:pt x="45" y="1651"/>
                    </a:lnTo>
                    <a:lnTo>
                      <a:pt x="981" y="41"/>
                    </a:lnTo>
                    <a:lnTo>
                      <a:pt x="991" y="27"/>
                    </a:lnTo>
                    <a:lnTo>
                      <a:pt x="1005" y="15"/>
                    </a:lnTo>
                    <a:lnTo>
                      <a:pt x="1023" y="7"/>
                    </a:lnTo>
                    <a:lnTo>
                      <a:pt x="1027" y="6"/>
                    </a:lnTo>
                    <a:lnTo>
                      <a:pt x="1036" y="4"/>
                    </a:lnTo>
                    <a:lnTo>
                      <a:pt x="1049" y="2"/>
                    </a:lnTo>
                    <a:lnTo>
                      <a:pt x="1064" y="0"/>
                    </a:lnTo>
                    <a:lnTo>
                      <a:pt x="1083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299" tIns="45649" rIns="91299" bIns="45649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endParaRPr>
              </a:p>
            </p:txBody>
          </p:sp>
          <p:sp>
            <p:nvSpPr>
              <p:cNvPr id="41" name="1-3-11"/>
              <p:cNvSpPr/>
              <p:nvPr/>
            </p:nvSpPr>
            <p:spPr bwMode="auto">
              <a:xfrm>
                <a:off x="9995" y="-1385"/>
                <a:ext cx="286" cy="146"/>
              </a:xfrm>
              <a:custGeom>
                <a:gdLst>
                  <a:gd name="T0" fmla="*/ 551 w 1143"/>
                  <a:gd name="T1" fmla="*/ 5 h 585"/>
                  <a:gd name="T2" fmla="*/ 577 w 1143"/>
                  <a:gd name="T3" fmla="*/ 28 h 585"/>
                  <a:gd name="T4" fmla="*/ 585 w 1143"/>
                  <a:gd name="T5" fmla="*/ 110 h 585"/>
                  <a:gd name="T6" fmla="*/ 554 w 1143"/>
                  <a:gd name="T7" fmla="*/ 197 h 585"/>
                  <a:gd name="T8" fmla="*/ 563 w 1143"/>
                  <a:gd name="T9" fmla="*/ 239 h 585"/>
                  <a:gd name="T10" fmla="*/ 581 w 1143"/>
                  <a:gd name="T11" fmla="*/ 267 h 585"/>
                  <a:gd name="T12" fmla="*/ 631 w 1143"/>
                  <a:gd name="T13" fmla="*/ 275 h 585"/>
                  <a:gd name="T14" fmla="*/ 674 w 1143"/>
                  <a:gd name="T15" fmla="*/ 319 h 585"/>
                  <a:gd name="T16" fmla="*/ 685 w 1143"/>
                  <a:gd name="T17" fmla="*/ 353 h 585"/>
                  <a:gd name="T18" fmla="*/ 838 w 1143"/>
                  <a:gd name="T19" fmla="*/ 347 h 585"/>
                  <a:gd name="T20" fmla="*/ 986 w 1143"/>
                  <a:gd name="T21" fmla="*/ 362 h 585"/>
                  <a:gd name="T22" fmla="*/ 1106 w 1143"/>
                  <a:gd name="T23" fmla="*/ 369 h 585"/>
                  <a:gd name="T24" fmla="*/ 1137 w 1143"/>
                  <a:gd name="T25" fmla="*/ 396 h 585"/>
                  <a:gd name="T26" fmla="*/ 1142 w 1143"/>
                  <a:gd name="T27" fmla="*/ 436 h 585"/>
                  <a:gd name="T28" fmla="*/ 1119 w 1143"/>
                  <a:gd name="T29" fmla="*/ 470 h 585"/>
                  <a:gd name="T30" fmla="*/ 1055 w 1143"/>
                  <a:gd name="T31" fmla="*/ 477 h 585"/>
                  <a:gd name="T32" fmla="*/ 946 w 1143"/>
                  <a:gd name="T33" fmla="*/ 461 h 585"/>
                  <a:gd name="T34" fmla="*/ 834 w 1143"/>
                  <a:gd name="T35" fmla="*/ 447 h 585"/>
                  <a:gd name="T36" fmla="*/ 730 w 1143"/>
                  <a:gd name="T37" fmla="*/ 456 h 585"/>
                  <a:gd name="T38" fmla="*/ 672 w 1143"/>
                  <a:gd name="T39" fmla="*/ 481 h 585"/>
                  <a:gd name="T40" fmla="*/ 630 w 1143"/>
                  <a:gd name="T41" fmla="*/ 486 h 585"/>
                  <a:gd name="T42" fmla="*/ 596 w 1143"/>
                  <a:gd name="T43" fmla="*/ 472 h 585"/>
                  <a:gd name="T44" fmla="*/ 571 w 1143"/>
                  <a:gd name="T45" fmla="*/ 449 h 585"/>
                  <a:gd name="T46" fmla="*/ 565 w 1143"/>
                  <a:gd name="T47" fmla="*/ 403 h 585"/>
                  <a:gd name="T48" fmla="*/ 531 w 1143"/>
                  <a:gd name="T49" fmla="*/ 452 h 585"/>
                  <a:gd name="T50" fmla="*/ 490 w 1143"/>
                  <a:gd name="T51" fmla="*/ 465 h 585"/>
                  <a:gd name="T52" fmla="*/ 450 w 1143"/>
                  <a:gd name="T53" fmla="*/ 451 h 585"/>
                  <a:gd name="T54" fmla="*/ 435 w 1143"/>
                  <a:gd name="T55" fmla="*/ 414 h 585"/>
                  <a:gd name="T56" fmla="*/ 445 w 1143"/>
                  <a:gd name="T57" fmla="*/ 385 h 585"/>
                  <a:gd name="T58" fmla="*/ 454 w 1143"/>
                  <a:gd name="T59" fmla="*/ 365 h 585"/>
                  <a:gd name="T60" fmla="*/ 417 w 1143"/>
                  <a:gd name="T61" fmla="*/ 400 h 585"/>
                  <a:gd name="T62" fmla="*/ 375 w 1143"/>
                  <a:gd name="T63" fmla="*/ 423 h 585"/>
                  <a:gd name="T64" fmla="*/ 331 w 1143"/>
                  <a:gd name="T65" fmla="*/ 412 h 585"/>
                  <a:gd name="T66" fmla="*/ 311 w 1143"/>
                  <a:gd name="T67" fmla="*/ 375 h 585"/>
                  <a:gd name="T68" fmla="*/ 360 w 1143"/>
                  <a:gd name="T69" fmla="*/ 285 h 585"/>
                  <a:gd name="T70" fmla="*/ 250 w 1143"/>
                  <a:gd name="T71" fmla="*/ 388 h 585"/>
                  <a:gd name="T72" fmla="*/ 95 w 1143"/>
                  <a:gd name="T73" fmla="*/ 574 h 585"/>
                  <a:gd name="T74" fmla="*/ 49 w 1143"/>
                  <a:gd name="T75" fmla="*/ 584 h 585"/>
                  <a:gd name="T76" fmla="*/ 9 w 1143"/>
                  <a:gd name="T77" fmla="*/ 562 h 585"/>
                  <a:gd name="T78" fmla="*/ 2 w 1143"/>
                  <a:gd name="T79" fmla="*/ 521 h 585"/>
                  <a:gd name="T80" fmla="*/ 137 w 1143"/>
                  <a:gd name="T81" fmla="*/ 347 h 585"/>
                  <a:gd name="T82" fmla="*/ 341 w 1143"/>
                  <a:gd name="T83" fmla="*/ 122 h 585"/>
                  <a:gd name="T84" fmla="*/ 395 w 1143"/>
                  <a:gd name="T85" fmla="*/ 70 h 585"/>
                  <a:gd name="T86" fmla="*/ 458 w 1143"/>
                  <a:gd name="T87" fmla="*/ 20 h 585"/>
                  <a:gd name="T88" fmla="*/ 528 w 1143"/>
                  <a:gd name="T89" fmla="*/ 0 h 5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1143" h="585">
                    <a:moveTo>
                      <a:pt x="528" y="0"/>
                    </a:moveTo>
                    <a:lnTo>
                      <a:pt x="539" y="2"/>
                    </a:lnTo>
                    <a:lnTo>
                      <a:pt x="551" y="5"/>
                    </a:lnTo>
                    <a:lnTo>
                      <a:pt x="561" y="10"/>
                    </a:lnTo>
                    <a:lnTo>
                      <a:pt x="571" y="18"/>
                    </a:lnTo>
                    <a:lnTo>
                      <a:pt x="577" y="28"/>
                    </a:lnTo>
                    <a:lnTo>
                      <a:pt x="585" y="53"/>
                    </a:lnTo>
                    <a:lnTo>
                      <a:pt x="587" y="81"/>
                    </a:lnTo>
                    <a:lnTo>
                      <a:pt x="585" y="110"/>
                    </a:lnTo>
                    <a:lnTo>
                      <a:pt x="578" y="139"/>
                    </a:lnTo>
                    <a:lnTo>
                      <a:pt x="567" y="168"/>
                    </a:lnTo>
                    <a:lnTo>
                      <a:pt x="554" y="197"/>
                    </a:lnTo>
                    <a:lnTo>
                      <a:pt x="537" y="227"/>
                    </a:lnTo>
                    <a:lnTo>
                      <a:pt x="551" y="232"/>
                    </a:lnTo>
                    <a:lnTo>
                      <a:pt x="563" y="239"/>
                    </a:lnTo>
                    <a:lnTo>
                      <a:pt x="573" y="252"/>
                    </a:lnTo>
                    <a:lnTo>
                      <a:pt x="577" y="260"/>
                    </a:lnTo>
                    <a:lnTo>
                      <a:pt x="581" y="267"/>
                    </a:lnTo>
                    <a:lnTo>
                      <a:pt x="597" y="266"/>
                    </a:lnTo>
                    <a:lnTo>
                      <a:pt x="614" y="269"/>
                    </a:lnTo>
                    <a:lnTo>
                      <a:pt x="631" y="275"/>
                    </a:lnTo>
                    <a:lnTo>
                      <a:pt x="646" y="286"/>
                    </a:lnTo>
                    <a:lnTo>
                      <a:pt x="661" y="300"/>
                    </a:lnTo>
                    <a:lnTo>
                      <a:pt x="674" y="319"/>
                    </a:lnTo>
                    <a:lnTo>
                      <a:pt x="681" y="334"/>
                    </a:lnTo>
                    <a:lnTo>
                      <a:pt x="684" y="345"/>
                    </a:lnTo>
                    <a:lnTo>
                      <a:pt x="685" y="353"/>
                    </a:lnTo>
                    <a:lnTo>
                      <a:pt x="738" y="347"/>
                    </a:lnTo>
                    <a:lnTo>
                      <a:pt x="789" y="346"/>
                    </a:lnTo>
                    <a:lnTo>
                      <a:pt x="838" y="347"/>
                    </a:lnTo>
                    <a:lnTo>
                      <a:pt x="887" y="351"/>
                    </a:lnTo>
                    <a:lnTo>
                      <a:pt x="936" y="356"/>
                    </a:lnTo>
                    <a:lnTo>
                      <a:pt x="986" y="362"/>
                    </a:lnTo>
                    <a:lnTo>
                      <a:pt x="1036" y="365"/>
                    </a:lnTo>
                    <a:lnTo>
                      <a:pt x="1089" y="367"/>
                    </a:lnTo>
                    <a:lnTo>
                      <a:pt x="1106" y="369"/>
                    </a:lnTo>
                    <a:lnTo>
                      <a:pt x="1119" y="375"/>
                    </a:lnTo>
                    <a:lnTo>
                      <a:pt x="1130" y="384"/>
                    </a:lnTo>
                    <a:lnTo>
                      <a:pt x="1137" y="396"/>
                    </a:lnTo>
                    <a:lnTo>
                      <a:pt x="1142" y="408"/>
                    </a:lnTo>
                    <a:lnTo>
                      <a:pt x="1143" y="422"/>
                    </a:lnTo>
                    <a:lnTo>
                      <a:pt x="1142" y="436"/>
                    </a:lnTo>
                    <a:lnTo>
                      <a:pt x="1137" y="449"/>
                    </a:lnTo>
                    <a:lnTo>
                      <a:pt x="1130" y="460"/>
                    </a:lnTo>
                    <a:lnTo>
                      <a:pt x="1119" y="470"/>
                    </a:lnTo>
                    <a:lnTo>
                      <a:pt x="1106" y="476"/>
                    </a:lnTo>
                    <a:lnTo>
                      <a:pt x="1089" y="478"/>
                    </a:lnTo>
                    <a:lnTo>
                      <a:pt x="1055" y="477"/>
                    </a:lnTo>
                    <a:lnTo>
                      <a:pt x="1020" y="473"/>
                    </a:lnTo>
                    <a:lnTo>
                      <a:pt x="983" y="467"/>
                    </a:lnTo>
                    <a:lnTo>
                      <a:pt x="946" y="461"/>
                    </a:lnTo>
                    <a:lnTo>
                      <a:pt x="909" y="455"/>
                    </a:lnTo>
                    <a:lnTo>
                      <a:pt x="872" y="450"/>
                    </a:lnTo>
                    <a:lnTo>
                      <a:pt x="834" y="447"/>
                    </a:lnTo>
                    <a:lnTo>
                      <a:pt x="798" y="446"/>
                    </a:lnTo>
                    <a:lnTo>
                      <a:pt x="763" y="449"/>
                    </a:lnTo>
                    <a:lnTo>
                      <a:pt x="730" y="456"/>
                    </a:lnTo>
                    <a:lnTo>
                      <a:pt x="698" y="469"/>
                    </a:lnTo>
                    <a:lnTo>
                      <a:pt x="685" y="475"/>
                    </a:lnTo>
                    <a:lnTo>
                      <a:pt x="672" y="481"/>
                    </a:lnTo>
                    <a:lnTo>
                      <a:pt x="657" y="486"/>
                    </a:lnTo>
                    <a:lnTo>
                      <a:pt x="644" y="488"/>
                    </a:lnTo>
                    <a:lnTo>
                      <a:pt x="630" y="486"/>
                    </a:lnTo>
                    <a:lnTo>
                      <a:pt x="619" y="482"/>
                    </a:lnTo>
                    <a:lnTo>
                      <a:pt x="608" y="477"/>
                    </a:lnTo>
                    <a:lnTo>
                      <a:pt x="596" y="472"/>
                    </a:lnTo>
                    <a:lnTo>
                      <a:pt x="586" y="465"/>
                    </a:lnTo>
                    <a:lnTo>
                      <a:pt x="578" y="458"/>
                    </a:lnTo>
                    <a:lnTo>
                      <a:pt x="571" y="449"/>
                    </a:lnTo>
                    <a:lnTo>
                      <a:pt x="566" y="437"/>
                    </a:lnTo>
                    <a:lnTo>
                      <a:pt x="565" y="418"/>
                    </a:lnTo>
                    <a:lnTo>
                      <a:pt x="565" y="403"/>
                    </a:lnTo>
                    <a:lnTo>
                      <a:pt x="554" y="422"/>
                    </a:lnTo>
                    <a:lnTo>
                      <a:pt x="542" y="441"/>
                    </a:lnTo>
                    <a:lnTo>
                      <a:pt x="531" y="452"/>
                    </a:lnTo>
                    <a:lnTo>
                      <a:pt x="519" y="460"/>
                    </a:lnTo>
                    <a:lnTo>
                      <a:pt x="504" y="464"/>
                    </a:lnTo>
                    <a:lnTo>
                      <a:pt x="490" y="465"/>
                    </a:lnTo>
                    <a:lnTo>
                      <a:pt x="475" y="463"/>
                    </a:lnTo>
                    <a:lnTo>
                      <a:pt x="462" y="458"/>
                    </a:lnTo>
                    <a:lnTo>
                      <a:pt x="450" y="451"/>
                    </a:lnTo>
                    <a:lnTo>
                      <a:pt x="441" y="441"/>
                    </a:lnTo>
                    <a:lnTo>
                      <a:pt x="436" y="428"/>
                    </a:lnTo>
                    <a:lnTo>
                      <a:pt x="435" y="414"/>
                    </a:lnTo>
                    <a:lnTo>
                      <a:pt x="439" y="398"/>
                    </a:lnTo>
                    <a:lnTo>
                      <a:pt x="442" y="391"/>
                    </a:lnTo>
                    <a:lnTo>
                      <a:pt x="445" y="385"/>
                    </a:lnTo>
                    <a:lnTo>
                      <a:pt x="445" y="385"/>
                    </a:lnTo>
                    <a:lnTo>
                      <a:pt x="444" y="385"/>
                    </a:lnTo>
                    <a:lnTo>
                      <a:pt x="454" y="365"/>
                    </a:lnTo>
                    <a:lnTo>
                      <a:pt x="440" y="374"/>
                    </a:lnTo>
                    <a:lnTo>
                      <a:pt x="428" y="385"/>
                    </a:lnTo>
                    <a:lnTo>
                      <a:pt x="417" y="400"/>
                    </a:lnTo>
                    <a:lnTo>
                      <a:pt x="405" y="412"/>
                    </a:lnTo>
                    <a:lnTo>
                      <a:pt x="390" y="420"/>
                    </a:lnTo>
                    <a:lnTo>
                      <a:pt x="375" y="423"/>
                    </a:lnTo>
                    <a:lnTo>
                      <a:pt x="359" y="423"/>
                    </a:lnTo>
                    <a:lnTo>
                      <a:pt x="345" y="419"/>
                    </a:lnTo>
                    <a:lnTo>
                      <a:pt x="331" y="412"/>
                    </a:lnTo>
                    <a:lnTo>
                      <a:pt x="321" y="402"/>
                    </a:lnTo>
                    <a:lnTo>
                      <a:pt x="314" y="389"/>
                    </a:lnTo>
                    <a:lnTo>
                      <a:pt x="311" y="375"/>
                    </a:lnTo>
                    <a:lnTo>
                      <a:pt x="313" y="360"/>
                    </a:lnTo>
                    <a:lnTo>
                      <a:pt x="320" y="343"/>
                    </a:lnTo>
                    <a:lnTo>
                      <a:pt x="360" y="285"/>
                    </a:lnTo>
                    <a:lnTo>
                      <a:pt x="400" y="224"/>
                    </a:lnTo>
                    <a:lnTo>
                      <a:pt x="323" y="305"/>
                    </a:lnTo>
                    <a:lnTo>
                      <a:pt x="250" y="388"/>
                    </a:lnTo>
                    <a:lnTo>
                      <a:pt x="177" y="475"/>
                    </a:lnTo>
                    <a:lnTo>
                      <a:pt x="108" y="562"/>
                    </a:lnTo>
                    <a:lnTo>
                      <a:pt x="95" y="574"/>
                    </a:lnTo>
                    <a:lnTo>
                      <a:pt x="80" y="582"/>
                    </a:lnTo>
                    <a:lnTo>
                      <a:pt x="64" y="585"/>
                    </a:lnTo>
                    <a:lnTo>
                      <a:pt x="49" y="584"/>
                    </a:lnTo>
                    <a:lnTo>
                      <a:pt x="33" y="580"/>
                    </a:lnTo>
                    <a:lnTo>
                      <a:pt x="21" y="572"/>
                    </a:lnTo>
                    <a:lnTo>
                      <a:pt x="9" y="562"/>
                    </a:lnTo>
                    <a:lnTo>
                      <a:pt x="2" y="550"/>
                    </a:lnTo>
                    <a:lnTo>
                      <a:pt x="0" y="535"/>
                    </a:lnTo>
                    <a:lnTo>
                      <a:pt x="2" y="521"/>
                    </a:lnTo>
                    <a:lnTo>
                      <a:pt x="12" y="506"/>
                    </a:lnTo>
                    <a:lnTo>
                      <a:pt x="74" y="426"/>
                    </a:lnTo>
                    <a:lnTo>
                      <a:pt x="137" y="347"/>
                    </a:lnTo>
                    <a:lnTo>
                      <a:pt x="202" y="270"/>
                    </a:lnTo>
                    <a:lnTo>
                      <a:pt x="270" y="194"/>
                    </a:lnTo>
                    <a:lnTo>
                      <a:pt x="341" y="122"/>
                    </a:lnTo>
                    <a:lnTo>
                      <a:pt x="357" y="106"/>
                    </a:lnTo>
                    <a:lnTo>
                      <a:pt x="376" y="88"/>
                    </a:lnTo>
                    <a:lnTo>
                      <a:pt x="395" y="70"/>
                    </a:lnTo>
                    <a:lnTo>
                      <a:pt x="414" y="51"/>
                    </a:lnTo>
                    <a:lnTo>
                      <a:pt x="435" y="35"/>
                    </a:lnTo>
                    <a:lnTo>
                      <a:pt x="458" y="20"/>
                    </a:lnTo>
                    <a:lnTo>
                      <a:pt x="480" y="9"/>
                    </a:lnTo>
                    <a:lnTo>
                      <a:pt x="504" y="2"/>
                    </a:lnTo>
                    <a:lnTo>
                      <a:pt x="528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299" tIns="45649" rIns="91299" bIns="45649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endParaRPr>
              </a:p>
            </p:txBody>
          </p:sp>
        </p:grpSp>
        <p:sp>
          <p:nvSpPr>
            <p:cNvPr id="30" name="1-3-12"/>
            <p:cNvSpPr/>
            <p:nvPr/>
          </p:nvSpPr>
          <p:spPr bwMode="auto">
            <a:xfrm>
              <a:off x="6770410" y="4519263"/>
              <a:ext cx="467071" cy="350266"/>
            </a:xfrm>
            <a:custGeom>
              <a:gdLst>
                <a:gd name="T0" fmla="*/ 6189 w 6231"/>
                <a:gd name="T1" fmla="*/ 0 h 4673"/>
                <a:gd name="T2" fmla="*/ 6206 w 6231"/>
                <a:gd name="T3" fmla="*/ 6 h 4673"/>
                <a:gd name="T4" fmla="*/ 6219 w 6231"/>
                <a:gd name="T5" fmla="*/ 17 h 4673"/>
                <a:gd name="T6" fmla="*/ 6229 w 6231"/>
                <a:gd name="T7" fmla="*/ 34 h 4673"/>
                <a:gd name="T8" fmla="*/ 6231 w 6231"/>
                <a:gd name="T9" fmla="*/ 53 h 4673"/>
                <a:gd name="T10" fmla="*/ 6223 w 6231"/>
                <a:gd name="T11" fmla="*/ 72 h 4673"/>
                <a:gd name="T12" fmla="*/ 3477 w 6231"/>
                <a:gd name="T13" fmla="*/ 4603 h 4673"/>
                <a:gd name="T14" fmla="*/ 3455 w 6231"/>
                <a:gd name="T15" fmla="*/ 4631 h 4673"/>
                <a:gd name="T16" fmla="*/ 3428 w 6231"/>
                <a:gd name="T17" fmla="*/ 4652 h 4673"/>
                <a:gd name="T18" fmla="*/ 3398 w 6231"/>
                <a:gd name="T19" fmla="*/ 4665 h 4673"/>
                <a:gd name="T20" fmla="*/ 3366 w 6231"/>
                <a:gd name="T21" fmla="*/ 4673 h 4673"/>
                <a:gd name="T22" fmla="*/ 3332 w 6231"/>
                <a:gd name="T23" fmla="*/ 4673 h 4673"/>
                <a:gd name="T24" fmla="*/ 3300 w 6231"/>
                <a:gd name="T25" fmla="*/ 4664 h 4673"/>
                <a:gd name="T26" fmla="*/ 3269 w 6231"/>
                <a:gd name="T27" fmla="*/ 4648 h 4673"/>
                <a:gd name="T28" fmla="*/ 2513 w 6231"/>
                <a:gd name="T29" fmla="*/ 4132 h 4673"/>
                <a:gd name="T30" fmla="*/ 1745 w 6231"/>
                <a:gd name="T31" fmla="*/ 4641 h 4673"/>
                <a:gd name="T32" fmla="*/ 1717 w 6231"/>
                <a:gd name="T33" fmla="*/ 4654 h 4673"/>
                <a:gd name="T34" fmla="*/ 1690 w 6231"/>
                <a:gd name="T35" fmla="*/ 4656 h 4673"/>
                <a:gd name="T36" fmla="*/ 1664 w 6231"/>
                <a:gd name="T37" fmla="*/ 4650 h 4673"/>
                <a:gd name="T38" fmla="*/ 1639 w 6231"/>
                <a:gd name="T39" fmla="*/ 4639 h 4673"/>
                <a:gd name="T40" fmla="*/ 1621 w 6231"/>
                <a:gd name="T41" fmla="*/ 4618 h 4673"/>
                <a:gd name="T42" fmla="*/ 1609 w 6231"/>
                <a:gd name="T43" fmla="*/ 4595 h 4673"/>
                <a:gd name="T44" fmla="*/ 1603 w 6231"/>
                <a:gd name="T45" fmla="*/ 4565 h 4673"/>
                <a:gd name="T46" fmla="*/ 1603 w 6231"/>
                <a:gd name="T47" fmla="*/ 3511 h 4673"/>
                <a:gd name="T48" fmla="*/ 5090 w 6231"/>
                <a:gd name="T49" fmla="*/ 905 h 4673"/>
                <a:gd name="T50" fmla="*/ 972 w 6231"/>
                <a:gd name="T51" fmla="*/ 3077 h 4673"/>
                <a:gd name="T52" fmla="*/ 64 w 6231"/>
                <a:gd name="T53" fmla="*/ 2459 h 4673"/>
                <a:gd name="T54" fmla="*/ 36 w 6231"/>
                <a:gd name="T55" fmla="*/ 2434 h 4673"/>
                <a:gd name="T56" fmla="*/ 15 w 6231"/>
                <a:gd name="T57" fmla="*/ 2404 h 4673"/>
                <a:gd name="T58" fmla="*/ 4 w 6231"/>
                <a:gd name="T59" fmla="*/ 2370 h 4673"/>
                <a:gd name="T60" fmla="*/ 0 w 6231"/>
                <a:gd name="T61" fmla="*/ 2335 h 4673"/>
                <a:gd name="T62" fmla="*/ 0 w 6231"/>
                <a:gd name="T63" fmla="*/ 2335 h 4673"/>
                <a:gd name="T64" fmla="*/ 4 w 6231"/>
                <a:gd name="T65" fmla="*/ 2301 h 4673"/>
                <a:gd name="T66" fmla="*/ 17 w 6231"/>
                <a:gd name="T67" fmla="*/ 2269 h 4673"/>
                <a:gd name="T68" fmla="*/ 36 w 6231"/>
                <a:gd name="T69" fmla="*/ 2241 h 4673"/>
                <a:gd name="T70" fmla="*/ 62 w 6231"/>
                <a:gd name="T71" fmla="*/ 2216 h 4673"/>
                <a:gd name="T72" fmla="*/ 96 w 6231"/>
                <a:gd name="T73" fmla="*/ 2199 h 4673"/>
                <a:gd name="T74" fmla="*/ 6168 w 6231"/>
                <a:gd name="T75" fmla="*/ 4 h 4673"/>
                <a:gd name="T76" fmla="*/ 6189 w 6231"/>
                <a:gd name="T77" fmla="*/ 0 h 46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6231" h="4673">
                  <a:moveTo>
                    <a:pt x="6189" y="0"/>
                  </a:moveTo>
                  <a:lnTo>
                    <a:pt x="6206" y="6"/>
                  </a:lnTo>
                  <a:lnTo>
                    <a:pt x="6219" y="17"/>
                  </a:lnTo>
                  <a:lnTo>
                    <a:pt x="6229" y="34"/>
                  </a:lnTo>
                  <a:lnTo>
                    <a:pt x="6231" y="53"/>
                  </a:lnTo>
                  <a:lnTo>
                    <a:pt x="6223" y="72"/>
                  </a:lnTo>
                  <a:lnTo>
                    <a:pt x="3477" y="4603"/>
                  </a:lnTo>
                  <a:lnTo>
                    <a:pt x="3455" y="4631"/>
                  </a:lnTo>
                  <a:lnTo>
                    <a:pt x="3428" y="4652"/>
                  </a:lnTo>
                  <a:lnTo>
                    <a:pt x="3398" y="4665"/>
                  </a:lnTo>
                  <a:lnTo>
                    <a:pt x="3366" y="4673"/>
                  </a:lnTo>
                  <a:lnTo>
                    <a:pt x="3332" y="4673"/>
                  </a:lnTo>
                  <a:lnTo>
                    <a:pt x="3300" y="4664"/>
                  </a:lnTo>
                  <a:lnTo>
                    <a:pt x="3269" y="4648"/>
                  </a:lnTo>
                  <a:lnTo>
                    <a:pt x="2513" y="4132"/>
                  </a:lnTo>
                  <a:lnTo>
                    <a:pt x="1745" y="4641"/>
                  </a:lnTo>
                  <a:lnTo>
                    <a:pt x="1717" y="4654"/>
                  </a:lnTo>
                  <a:lnTo>
                    <a:pt x="1690" y="4656"/>
                  </a:lnTo>
                  <a:lnTo>
                    <a:pt x="1664" y="4650"/>
                  </a:lnTo>
                  <a:lnTo>
                    <a:pt x="1639" y="4639"/>
                  </a:lnTo>
                  <a:lnTo>
                    <a:pt x="1621" y="4618"/>
                  </a:lnTo>
                  <a:lnTo>
                    <a:pt x="1609" y="4595"/>
                  </a:lnTo>
                  <a:lnTo>
                    <a:pt x="1603" y="4565"/>
                  </a:lnTo>
                  <a:lnTo>
                    <a:pt x="1603" y="3511"/>
                  </a:lnTo>
                  <a:lnTo>
                    <a:pt x="5090" y="905"/>
                  </a:lnTo>
                  <a:lnTo>
                    <a:pt x="972" y="3077"/>
                  </a:lnTo>
                  <a:lnTo>
                    <a:pt x="64" y="2459"/>
                  </a:lnTo>
                  <a:lnTo>
                    <a:pt x="36" y="2434"/>
                  </a:lnTo>
                  <a:lnTo>
                    <a:pt x="15" y="2404"/>
                  </a:lnTo>
                  <a:lnTo>
                    <a:pt x="4" y="2370"/>
                  </a:lnTo>
                  <a:lnTo>
                    <a:pt x="0" y="2335"/>
                  </a:lnTo>
                  <a:lnTo>
                    <a:pt x="0" y="2335"/>
                  </a:lnTo>
                  <a:lnTo>
                    <a:pt x="4" y="2301"/>
                  </a:lnTo>
                  <a:lnTo>
                    <a:pt x="17" y="2269"/>
                  </a:lnTo>
                  <a:lnTo>
                    <a:pt x="36" y="2241"/>
                  </a:lnTo>
                  <a:lnTo>
                    <a:pt x="62" y="2216"/>
                  </a:lnTo>
                  <a:lnTo>
                    <a:pt x="96" y="2199"/>
                  </a:lnTo>
                  <a:lnTo>
                    <a:pt x="6168" y="4"/>
                  </a:lnTo>
                  <a:lnTo>
                    <a:pt x="6189" y="0"/>
                  </a:lnTo>
                  <a:close/>
                </a:path>
              </a:pathLst>
            </a:custGeom>
            <a:solidFill>
              <a:sysClr val="window" lastClr="FFFFFF"/>
            </a:solidFill>
            <a:ln w="0">
              <a:noFill/>
              <a:prstDash val="solid"/>
              <a:round/>
            </a:ln>
          </p:spPr>
          <p:txBody>
            <a:bodyPr vert="horz" wrap="square" lIns="91299" tIns="45649" rIns="91299" bIns="4564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80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  <p:grpSp>
          <p:nvGrpSpPr>
            <p:cNvPr id="31" name="组合 1271"/>
            <p:cNvGrpSpPr>
              <a:grpSpLocks noChangeAspect="1"/>
            </p:cNvGrpSpPr>
            <p:nvPr/>
          </p:nvGrpSpPr>
          <p:grpSpPr>
            <a:xfrm>
              <a:off x="5062233" y="2768595"/>
              <a:ext cx="359475" cy="359112"/>
              <a:chOff x="5516" y="3626"/>
              <a:chExt cx="1981" cy="1979"/>
            </a:xfrm>
            <a:solidFill>
              <a:sysClr val="window" lastClr="FFFFFF"/>
            </a:solidFill>
          </p:grpSpPr>
          <p:sp>
            <p:nvSpPr>
              <p:cNvPr id="32" name="1-3-13"/>
              <p:cNvSpPr/>
              <p:nvPr/>
            </p:nvSpPr>
            <p:spPr bwMode="auto">
              <a:xfrm>
                <a:off x="5524" y="4270"/>
                <a:ext cx="491" cy="498"/>
              </a:xfrm>
              <a:custGeom>
                <a:gdLst>
                  <a:gd name="T0" fmla="*/ 980 w 980"/>
                  <a:gd name="T1" fmla="*/ 0 h 996"/>
                  <a:gd name="T2" fmla="*/ 952 w 980"/>
                  <a:gd name="T3" fmla="*/ 46 h 996"/>
                  <a:gd name="T4" fmla="*/ 921 w 980"/>
                  <a:gd name="T5" fmla="*/ 94 h 996"/>
                  <a:gd name="T6" fmla="*/ 890 w 980"/>
                  <a:gd name="T7" fmla="*/ 145 h 996"/>
                  <a:gd name="T8" fmla="*/ 856 w 980"/>
                  <a:gd name="T9" fmla="*/ 198 h 996"/>
                  <a:gd name="T10" fmla="*/ 819 w 980"/>
                  <a:gd name="T11" fmla="*/ 255 h 996"/>
                  <a:gd name="T12" fmla="*/ 781 w 980"/>
                  <a:gd name="T13" fmla="*/ 314 h 996"/>
                  <a:gd name="T14" fmla="*/ 740 w 980"/>
                  <a:gd name="T15" fmla="*/ 376 h 996"/>
                  <a:gd name="T16" fmla="*/ 696 w 980"/>
                  <a:gd name="T17" fmla="*/ 444 h 996"/>
                  <a:gd name="T18" fmla="*/ 649 w 980"/>
                  <a:gd name="T19" fmla="*/ 514 h 996"/>
                  <a:gd name="T20" fmla="*/ 599 w 980"/>
                  <a:gd name="T21" fmla="*/ 588 h 996"/>
                  <a:gd name="T22" fmla="*/ 546 w 980"/>
                  <a:gd name="T23" fmla="*/ 665 h 996"/>
                  <a:gd name="T24" fmla="*/ 491 w 980"/>
                  <a:gd name="T25" fmla="*/ 748 h 996"/>
                  <a:gd name="T26" fmla="*/ 431 w 980"/>
                  <a:gd name="T27" fmla="*/ 834 h 996"/>
                  <a:gd name="T28" fmla="*/ 369 w 980"/>
                  <a:gd name="T29" fmla="*/ 926 h 996"/>
                  <a:gd name="T30" fmla="*/ 347 w 980"/>
                  <a:gd name="T31" fmla="*/ 960 h 996"/>
                  <a:gd name="T32" fmla="*/ 331 w 980"/>
                  <a:gd name="T33" fmla="*/ 996 h 996"/>
                  <a:gd name="T34" fmla="*/ 0 w 980"/>
                  <a:gd name="T35" fmla="*/ 666 h 996"/>
                  <a:gd name="T36" fmla="*/ 2 w 980"/>
                  <a:gd name="T37" fmla="*/ 664 h 996"/>
                  <a:gd name="T38" fmla="*/ 8 w 980"/>
                  <a:gd name="T39" fmla="*/ 657 h 996"/>
                  <a:gd name="T40" fmla="*/ 18 w 980"/>
                  <a:gd name="T41" fmla="*/ 645 h 996"/>
                  <a:gd name="T42" fmla="*/ 30 w 980"/>
                  <a:gd name="T43" fmla="*/ 629 h 996"/>
                  <a:gd name="T44" fmla="*/ 47 w 980"/>
                  <a:gd name="T45" fmla="*/ 609 h 996"/>
                  <a:gd name="T46" fmla="*/ 66 w 980"/>
                  <a:gd name="T47" fmla="*/ 588 h 996"/>
                  <a:gd name="T48" fmla="*/ 89 w 980"/>
                  <a:gd name="T49" fmla="*/ 561 h 996"/>
                  <a:gd name="T50" fmla="*/ 115 w 980"/>
                  <a:gd name="T51" fmla="*/ 533 h 996"/>
                  <a:gd name="T52" fmla="*/ 144 w 980"/>
                  <a:gd name="T53" fmla="*/ 503 h 996"/>
                  <a:gd name="T54" fmla="*/ 174 w 980"/>
                  <a:gd name="T55" fmla="*/ 471 h 996"/>
                  <a:gd name="T56" fmla="*/ 208 w 980"/>
                  <a:gd name="T57" fmla="*/ 438 h 996"/>
                  <a:gd name="T58" fmla="*/ 244 w 980"/>
                  <a:gd name="T59" fmla="*/ 403 h 996"/>
                  <a:gd name="T60" fmla="*/ 283 w 980"/>
                  <a:gd name="T61" fmla="*/ 368 h 996"/>
                  <a:gd name="T62" fmla="*/ 324 w 980"/>
                  <a:gd name="T63" fmla="*/ 332 h 996"/>
                  <a:gd name="T64" fmla="*/ 366 w 980"/>
                  <a:gd name="T65" fmla="*/ 296 h 996"/>
                  <a:gd name="T66" fmla="*/ 410 w 980"/>
                  <a:gd name="T67" fmla="*/ 261 h 996"/>
                  <a:gd name="T68" fmla="*/ 457 w 980"/>
                  <a:gd name="T69" fmla="*/ 226 h 996"/>
                  <a:gd name="T70" fmla="*/ 504 w 980"/>
                  <a:gd name="T71" fmla="*/ 192 h 996"/>
                  <a:gd name="T72" fmla="*/ 554 w 980"/>
                  <a:gd name="T73" fmla="*/ 160 h 996"/>
                  <a:gd name="T74" fmla="*/ 603 w 980"/>
                  <a:gd name="T75" fmla="*/ 130 h 996"/>
                  <a:gd name="T76" fmla="*/ 655 w 980"/>
                  <a:gd name="T77" fmla="*/ 102 h 996"/>
                  <a:gd name="T78" fmla="*/ 707 w 980"/>
                  <a:gd name="T79" fmla="*/ 76 h 996"/>
                  <a:gd name="T80" fmla="*/ 761 w 980"/>
                  <a:gd name="T81" fmla="*/ 54 h 996"/>
                  <a:gd name="T82" fmla="*/ 815 w 980"/>
                  <a:gd name="T83" fmla="*/ 35 h 996"/>
                  <a:gd name="T84" fmla="*/ 870 w 980"/>
                  <a:gd name="T85" fmla="*/ 19 h 996"/>
                  <a:gd name="T86" fmla="*/ 925 w 980"/>
                  <a:gd name="T87" fmla="*/ 7 h 996"/>
                  <a:gd name="T88" fmla="*/ 980 w 980"/>
                  <a:gd name="T89" fmla="*/ 0 h 99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980" h="996">
                    <a:moveTo>
                      <a:pt x="980" y="0"/>
                    </a:moveTo>
                    <a:lnTo>
                      <a:pt x="952" y="46"/>
                    </a:lnTo>
                    <a:lnTo>
                      <a:pt x="921" y="94"/>
                    </a:lnTo>
                    <a:lnTo>
                      <a:pt x="890" y="145"/>
                    </a:lnTo>
                    <a:lnTo>
                      <a:pt x="856" y="198"/>
                    </a:lnTo>
                    <a:lnTo>
                      <a:pt x="819" y="255"/>
                    </a:lnTo>
                    <a:lnTo>
                      <a:pt x="781" y="314"/>
                    </a:lnTo>
                    <a:lnTo>
                      <a:pt x="740" y="376"/>
                    </a:lnTo>
                    <a:lnTo>
                      <a:pt x="696" y="444"/>
                    </a:lnTo>
                    <a:lnTo>
                      <a:pt x="649" y="514"/>
                    </a:lnTo>
                    <a:lnTo>
                      <a:pt x="599" y="588"/>
                    </a:lnTo>
                    <a:lnTo>
                      <a:pt x="546" y="665"/>
                    </a:lnTo>
                    <a:lnTo>
                      <a:pt x="491" y="748"/>
                    </a:lnTo>
                    <a:lnTo>
                      <a:pt x="431" y="834"/>
                    </a:lnTo>
                    <a:lnTo>
                      <a:pt x="369" y="926"/>
                    </a:lnTo>
                    <a:lnTo>
                      <a:pt x="347" y="960"/>
                    </a:lnTo>
                    <a:lnTo>
                      <a:pt x="331" y="996"/>
                    </a:lnTo>
                    <a:lnTo>
                      <a:pt x="0" y="666"/>
                    </a:lnTo>
                    <a:lnTo>
                      <a:pt x="2" y="664"/>
                    </a:lnTo>
                    <a:lnTo>
                      <a:pt x="8" y="657"/>
                    </a:lnTo>
                    <a:lnTo>
                      <a:pt x="18" y="645"/>
                    </a:lnTo>
                    <a:lnTo>
                      <a:pt x="30" y="629"/>
                    </a:lnTo>
                    <a:lnTo>
                      <a:pt x="47" y="609"/>
                    </a:lnTo>
                    <a:lnTo>
                      <a:pt x="66" y="588"/>
                    </a:lnTo>
                    <a:lnTo>
                      <a:pt x="89" y="561"/>
                    </a:lnTo>
                    <a:lnTo>
                      <a:pt x="115" y="533"/>
                    </a:lnTo>
                    <a:lnTo>
                      <a:pt x="144" y="503"/>
                    </a:lnTo>
                    <a:lnTo>
                      <a:pt x="174" y="471"/>
                    </a:lnTo>
                    <a:lnTo>
                      <a:pt x="208" y="438"/>
                    </a:lnTo>
                    <a:lnTo>
                      <a:pt x="244" y="403"/>
                    </a:lnTo>
                    <a:lnTo>
                      <a:pt x="283" y="368"/>
                    </a:lnTo>
                    <a:lnTo>
                      <a:pt x="324" y="332"/>
                    </a:lnTo>
                    <a:lnTo>
                      <a:pt x="366" y="296"/>
                    </a:lnTo>
                    <a:lnTo>
                      <a:pt x="410" y="261"/>
                    </a:lnTo>
                    <a:lnTo>
                      <a:pt x="457" y="226"/>
                    </a:lnTo>
                    <a:lnTo>
                      <a:pt x="504" y="192"/>
                    </a:lnTo>
                    <a:lnTo>
                      <a:pt x="554" y="160"/>
                    </a:lnTo>
                    <a:lnTo>
                      <a:pt x="603" y="130"/>
                    </a:lnTo>
                    <a:lnTo>
                      <a:pt x="655" y="102"/>
                    </a:lnTo>
                    <a:lnTo>
                      <a:pt x="707" y="76"/>
                    </a:lnTo>
                    <a:lnTo>
                      <a:pt x="761" y="54"/>
                    </a:lnTo>
                    <a:lnTo>
                      <a:pt x="815" y="35"/>
                    </a:lnTo>
                    <a:lnTo>
                      <a:pt x="870" y="19"/>
                    </a:lnTo>
                    <a:lnTo>
                      <a:pt x="925" y="7"/>
                    </a:lnTo>
                    <a:lnTo>
                      <a:pt x="980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299" tIns="45649" rIns="91299" bIns="45649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endParaRPr>
              </a:p>
            </p:txBody>
          </p:sp>
          <p:sp>
            <p:nvSpPr>
              <p:cNvPr id="33" name="1-3-14"/>
              <p:cNvSpPr/>
              <p:nvPr/>
            </p:nvSpPr>
            <p:spPr bwMode="auto">
              <a:xfrm>
                <a:off x="6354" y="5106"/>
                <a:ext cx="498" cy="489"/>
              </a:xfrm>
              <a:custGeom>
                <a:gdLst>
                  <a:gd name="T0" fmla="*/ 998 w 998"/>
                  <a:gd name="T1" fmla="*/ 0 h 979"/>
                  <a:gd name="T2" fmla="*/ 990 w 998"/>
                  <a:gd name="T3" fmla="*/ 55 h 979"/>
                  <a:gd name="T4" fmla="*/ 978 w 998"/>
                  <a:gd name="T5" fmla="*/ 111 h 979"/>
                  <a:gd name="T6" fmla="*/ 963 w 998"/>
                  <a:gd name="T7" fmla="*/ 165 h 979"/>
                  <a:gd name="T8" fmla="*/ 943 w 998"/>
                  <a:gd name="T9" fmla="*/ 220 h 979"/>
                  <a:gd name="T10" fmla="*/ 920 w 998"/>
                  <a:gd name="T11" fmla="*/ 273 h 979"/>
                  <a:gd name="T12" fmla="*/ 895 w 998"/>
                  <a:gd name="T13" fmla="*/ 326 h 979"/>
                  <a:gd name="T14" fmla="*/ 867 w 998"/>
                  <a:gd name="T15" fmla="*/ 377 h 979"/>
                  <a:gd name="T16" fmla="*/ 837 w 998"/>
                  <a:gd name="T17" fmla="*/ 427 h 979"/>
                  <a:gd name="T18" fmla="*/ 804 w 998"/>
                  <a:gd name="T19" fmla="*/ 477 h 979"/>
                  <a:gd name="T20" fmla="*/ 770 w 998"/>
                  <a:gd name="T21" fmla="*/ 524 h 979"/>
                  <a:gd name="T22" fmla="*/ 736 w 998"/>
                  <a:gd name="T23" fmla="*/ 570 h 979"/>
                  <a:gd name="T24" fmla="*/ 700 w 998"/>
                  <a:gd name="T25" fmla="*/ 614 h 979"/>
                  <a:gd name="T26" fmla="*/ 665 w 998"/>
                  <a:gd name="T27" fmla="*/ 657 h 979"/>
                  <a:gd name="T28" fmla="*/ 629 w 998"/>
                  <a:gd name="T29" fmla="*/ 698 h 979"/>
                  <a:gd name="T30" fmla="*/ 594 w 998"/>
                  <a:gd name="T31" fmla="*/ 736 h 979"/>
                  <a:gd name="T32" fmla="*/ 559 w 998"/>
                  <a:gd name="T33" fmla="*/ 771 h 979"/>
                  <a:gd name="T34" fmla="*/ 525 w 998"/>
                  <a:gd name="T35" fmla="*/ 805 h 979"/>
                  <a:gd name="T36" fmla="*/ 494 w 998"/>
                  <a:gd name="T37" fmla="*/ 837 h 979"/>
                  <a:gd name="T38" fmla="*/ 463 w 998"/>
                  <a:gd name="T39" fmla="*/ 866 h 979"/>
                  <a:gd name="T40" fmla="*/ 434 w 998"/>
                  <a:gd name="T41" fmla="*/ 891 h 979"/>
                  <a:gd name="T42" fmla="*/ 409 w 998"/>
                  <a:gd name="T43" fmla="*/ 914 h 979"/>
                  <a:gd name="T44" fmla="*/ 386 w 998"/>
                  <a:gd name="T45" fmla="*/ 933 h 979"/>
                  <a:gd name="T46" fmla="*/ 367 w 998"/>
                  <a:gd name="T47" fmla="*/ 949 h 979"/>
                  <a:gd name="T48" fmla="*/ 351 w 998"/>
                  <a:gd name="T49" fmla="*/ 962 h 979"/>
                  <a:gd name="T50" fmla="*/ 340 w 998"/>
                  <a:gd name="T51" fmla="*/ 972 h 979"/>
                  <a:gd name="T52" fmla="*/ 333 w 998"/>
                  <a:gd name="T53" fmla="*/ 978 h 979"/>
                  <a:gd name="T54" fmla="*/ 330 w 998"/>
                  <a:gd name="T55" fmla="*/ 979 h 979"/>
                  <a:gd name="T56" fmla="*/ 0 w 998"/>
                  <a:gd name="T57" fmla="*/ 649 h 979"/>
                  <a:gd name="T58" fmla="*/ 35 w 998"/>
                  <a:gd name="T59" fmla="*/ 633 h 979"/>
                  <a:gd name="T60" fmla="*/ 70 w 998"/>
                  <a:gd name="T61" fmla="*/ 612 h 979"/>
                  <a:gd name="T62" fmla="*/ 161 w 998"/>
                  <a:gd name="T63" fmla="*/ 549 h 979"/>
                  <a:gd name="T64" fmla="*/ 248 w 998"/>
                  <a:gd name="T65" fmla="*/ 490 h 979"/>
                  <a:gd name="T66" fmla="*/ 330 w 998"/>
                  <a:gd name="T67" fmla="*/ 433 h 979"/>
                  <a:gd name="T68" fmla="*/ 409 w 998"/>
                  <a:gd name="T69" fmla="*/ 381 h 979"/>
                  <a:gd name="T70" fmla="*/ 483 w 998"/>
                  <a:gd name="T71" fmla="*/ 332 h 979"/>
                  <a:gd name="T72" fmla="*/ 553 w 998"/>
                  <a:gd name="T73" fmla="*/ 285 h 979"/>
                  <a:gd name="T74" fmla="*/ 619 w 998"/>
                  <a:gd name="T75" fmla="*/ 241 h 979"/>
                  <a:gd name="T76" fmla="*/ 682 w 998"/>
                  <a:gd name="T77" fmla="*/ 200 h 979"/>
                  <a:gd name="T78" fmla="*/ 743 w 998"/>
                  <a:gd name="T79" fmla="*/ 162 h 979"/>
                  <a:gd name="T80" fmla="*/ 799 w 998"/>
                  <a:gd name="T81" fmla="*/ 125 h 979"/>
                  <a:gd name="T82" fmla="*/ 853 w 998"/>
                  <a:gd name="T83" fmla="*/ 92 h 979"/>
                  <a:gd name="T84" fmla="*/ 903 w 998"/>
                  <a:gd name="T85" fmla="*/ 59 h 979"/>
                  <a:gd name="T86" fmla="*/ 952 w 998"/>
                  <a:gd name="T87" fmla="*/ 29 h 979"/>
                  <a:gd name="T88" fmla="*/ 998 w 998"/>
                  <a:gd name="T89" fmla="*/ 0 h 97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998" h="979">
                    <a:moveTo>
                      <a:pt x="998" y="0"/>
                    </a:moveTo>
                    <a:lnTo>
                      <a:pt x="990" y="55"/>
                    </a:lnTo>
                    <a:lnTo>
                      <a:pt x="978" y="111"/>
                    </a:lnTo>
                    <a:lnTo>
                      <a:pt x="963" y="165"/>
                    </a:lnTo>
                    <a:lnTo>
                      <a:pt x="943" y="220"/>
                    </a:lnTo>
                    <a:lnTo>
                      <a:pt x="920" y="273"/>
                    </a:lnTo>
                    <a:lnTo>
                      <a:pt x="895" y="326"/>
                    </a:lnTo>
                    <a:lnTo>
                      <a:pt x="867" y="377"/>
                    </a:lnTo>
                    <a:lnTo>
                      <a:pt x="837" y="427"/>
                    </a:lnTo>
                    <a:lnTo>
                      <a:pt x="804" y="477"/>
                    </a:lnTo>
                    <a:lnTo>
                      <a:pt x="770" y="524"/>
                    </a:lnTo>
                    <a:lnTo>
                      <a:pt x="736" y="570"/>
                    </a:lnTo>
                    <a:lnTo>
                      <a:pt x="700" y="614"/>
                    </a:lnTo>
                    <a:lnTo>
                      <a:pt x="665" y="657"/>
                    </a:lnTo>
                    <a:lnTo>
                      <a:pt x="629" y="698"/>
                    </a:lnTo>
                    <a:lnTo>
                      <a:pt x="594" y="736"/>
                    </a:lnTo>
                    <a:lnTo>
                      <a:pt x="559" y="771"/>
                    </a:lnTo>
                    <a:lnTo>
                      <a:pt x="525" y="805"/>
                    </a:lnTo>
                    <a:lnTo>
                      <a:pt x="494" y="837"/>
                    </a:lnTo>
                    <a:lnTo>
                      <a:pt x="463" y="866"/>
                    </a:lnTo>
                    <a:lnTo>
                      <a:pt x="434" y="891"/>
                    </a:lnTo>
                    <a:lnTo>
                      <a:pt x="409" y="914"/>
                    </a:lnTo>
                    <a:lnTo>
                      <a:pt x="386" y="933"/>
                    </a:lnTo>
                    <a:lnTo>
                      <a:pt x="367" y="949"/>
                    </a:lnTo>
                    <a:lnTo>
                      <a:pt x="351" y="962"/>
                    </a:lnTo>
                    <a:lnTo>
                      <a:pt x="340" y="972"/>
                    </a:lnTo>
                    <a:lnTo>
                      <a:pt x="333" y="978"/>
                    </a:lnTo>
                    <a:lnTo>
                      <a:pt x="330" y="979"/>
                    </a:lnTo>
                    <a:lnTo>
                      <a:pt x="0" y="649"/>
                    </a:lnTo>
                    <a:lnTo>
                      <a:pt x="35" y="633"/>
                    </a:lnTo>
                    <a:lnTo>
                      <a:pt x="70" y="612"/>
                    </a:lnTo>
                    <a:lnTo>
                      <a:pt x="161" y="549"/>
                    </a:lnTo>
                    <a:lnTo>
                      <a:pt x="248" y="490"/>
                    </a:lnTo>
                    <a:lnTo>
                      <a:pt x="330" y="433"/>
                    </a:lnTo>
                    <a:lnTo>
                      <a:pt x="409" y="381"/>
                    </a:lnTo>
                    <a:lnTo>
                      <a:pt x="483" y="332"/>
                    </a:lnTo>
                    <a:lnTo>
                      <a:pt x="553" y="285"/>
                    </a:lnTo>
                    <a:lnTo>
                      <a:pt x="619" y="241"/>
                    </a:lnTo>
                    <a:lnTo>
                      <a:pt x="682" y="200"/>
                    </a:lnTo>
                    <a:lnTo>
                      <a:pt x="743" y="162"/>
                    </a:lnTo>
                    <a:lnTo>
                      <a:pt x="799" y="125"/>
                    </a:lnTo>
                    <a:lnTo>
                      <a:pt x="853" y="92"/>
                    </a:lnTo>
                    <a:lnTo>
                      <a:pt x="903" y="59"/>
                    </a:lnTo>
                    <a:lnTo>
                      <a:pt x="952" y="29"/>
                    </a:lnTo>
                    <a:lnTo>
                      <a:pt x="998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299" tIns="45649" rIns="91299" bIns="45649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endParaRPr>
              </a:p>
            </p:txBody>
          </p:sp>
          <p:sp>
            <p:nvSpPr>
              <p:cNvPr id="34" name="1-3-15"/>
              <p:cNvSpPr/>
              <p:nvPr/>
            </p:nvSpPr>
            <p:spPr bwMode="auto">
              <a:xfrm>
                <a:off x="5516" y="4987"/>
                <a:ext cx="618" cy="618"/>
              </a:xfrm>
              <a:custGeom>
                <a:gdLst>
                  <a:gd name="T0" fmla="*/ 496 w 1237"/>
                  <a:gd name="T1" fmla="*/ 0 h 1235"/>
                  <a:gd name="T2" fmla="*/ 532 w 1237"/>
                  <a:gd name="T3" fmla="*/ 36 h 1235"/>
                  <a:gd name="T4" fmla="*/ 502 w 1237"/>
                  <a:gd name="T5" fmla="*/ 104 h 1235"/>
                  <a:gd name="T6" fmla="*/ 474 w 1237"/>
                  <a:gd name="T7" fmla="*/ 173 h 1235"/>
                  <a:gd name="T8" fmla="*/ 447 w 1237"/>
                  <a:gd name="T9" fmla="*/ 248 h 1235"/>
                  <a:gd name="T10" fmla="*/ 423 w 1237"/>
                  <a:gd name="T11" fmla="*/ 324 h 1235"/>
                  <a:gd name="T12" fmla="*/ 403 w 1237"/>
                  <a:gd name="T13" fmla="*/ 401 h 1235"/>
                  <a:gd name="T14" fmla="*/ 375 w 1237"/>
                  <a:gd name="T15" fmla="*/ 522 h 1235"/>
                  <a:gd name="T16" fmla="*/ 353 w 1237"/>
                  <a:gd name="T17" fmla="*/ 644 h 1235"/>
                  <a:gd name="T18" fmla="*/ 335 w 1237"/>
                  <a:gd name="T19" fmla="*/ 767 h 1235"/>
                  <a:gd name="T20" fmla="*/ 323 w 1237"/>
                  <a:gd name="T21" fmla="*/ 890 h 1235"/>
                  <a:gd name="T22" fmla="*/ 320 w 1237"/>
                  <a:gd name="T23" fmla="*/ 915 h 1235"/>
                  <a:gd name="T24" fmla="*/ 423 w 1237"/>
                  <a:gd name="T25" fmla="*/ 906 h 1235"/>
                  <a:gd name="T26" fmla="*/ 526 w 1237"/>
                  <a:gd name="T27" fmla="*/ 893 h 1235"/>
                  <a:gd name="T28" fmla="*/ 647 w 1237"/>
                  <a:gd name="T29" fmla="*/ 874 h 1235"/>
                  <a:gd name="T30" fmla="*/ 766 w 1237"/>
                  <a:gd name="T31" fmla="*/ 849 h 1235"/>
                  <a:gd name="T32" fmla="*/ 885 w 1237"/>
                  <a:gd name="T33" fmla="*/ 820 h 1235"/>
                  <a:gd name="T34" fmla="*/ 1002 w 1237"/>
                  <a:gd name="T35" fmla="*/ 784 h 1235"/>
                  <a:gd name="T36" fmla="*/ 1060 w 1237"/>
                  <a:gd name="T37" fmla="*/ 763 h 1235"/>
                  <a:gd name="T38" fmla="*/ 1117 w 1237"/>
                  <a:gd name="T39" fmla="*/ 740 h 1235"/>
                  <a:gd name="T40" fmla="*/ 1173 w 1237"/>
                  <a:gd name="T41" fmla="*/ 717 h 1235"/>
                  <a:gd name="T42" fmla="*/ 1200 w 1237"/>
                  <a:gd name="T43" fmla="*/ 704 h 1235"/>
                  <a:gd name="T44" fmla="*/ 1237 w 1237"/>
                  <a:gd name="T45" fmla="*/ 740 h 1235"/>
                  <a:gd name="T46" fmla="*/ 1194 w 1237"/>
                  <a:gd name="T47" fmla="*/ 797 h 1235"/>
                  <a:gd name="T48" fmla="*/ 1147 w 1237"/>
                  <a:gd name="T49" fmla="*/ 851 h 1235"/>
                  <a:gd name="T50" fmla="*/ 1095 w 1237"/>
                  <a:gd name="T51" fmla="*/ 901 h 1235"/>
                  <a:gd name="T52" fmla="*/ 1041 w 1237"/>
                  <a:gd name="T53" fmla="*/ 947 h 1235"/>
                  <a:gd name="T54" fmla="*/ 983 w 1237"/>
                  <a:gd name="T55" fmla="*/ 989 h 1235"/>
                  <a:gd name="T56" fmla="*/ 922 w 1237"/>
                  <a:gd name="T57" fmla="*/ 1027 h 1235"/>
                  <a:gd name="T58" fmla="*/ 858 w 1237"/>
                  <a:gd name="T59" fmla="*/ 1062 h 1235"/>
                  <a:gd name="T60" fmla="*/ 794 w 1237"/>
                  <a:gd name="T61" fmla="*/ 1094 h 1235"/>
                  <a:gd name="T62" fmla="*/ 728 w 1237"/>
                  <a:gd name="T63" fmla="*/ 1123 h 1235"/>
                  <a:gd name="T64" fmla="*/ 661 w 1237"/>
                  <a:gd name="T65" fmla="*/ 1147 h 1235"/>
                  <a:gd name="T66" fmla="*/ 594 w 1237"/>
                  <a:gd name="T67" fmla="*/ 1169 h 1235"/>
                  <a:gd name="T68" fmla="*/ 491 w 1237"/>
                  <a:gd name="T69" fmla="*/ 1196 h 1235"/>
                  <a:gd name="T70" fmla="*/ 386 w 1237"/>
                  <a:gd name="T71" fmla="*/ 1217 h 1235"/>
                  <a:gd name="T72" fmla="*/ 280 w 1237"/>
                  <a:gd name="T73" fmla="*/ 1229 h 1235"/>
                  <a:gd name="T74" fmla="*/ 174 w 1237"/>
                  <a:gd name="T75" fmla="*/ 1235 h 1235"/>
                  <a:gd name="T76" fmla="*/ 151 w 1237"/>
                  <a:gd name="T77" fmla="*/ 1235 h 1235"/>
                  <a:gd name="T78" fmla="*/ 128 w 1237"/>
                  <a:gd name="T79" fmla="*/ 1233 h 1235"/>
                  <a:gd name="T80" fmla="*/ 106 w 1237"/>
                  <a:gd name="T81" fmla="*/ 1228 h 1235"/>
                  <a:gd name="T82" fmla="*/ 80 w 1237"/>
                  <a:gd name="T83" fmla="*/ 1217 h 1235"/>
                  <a:gd name="T84" fmla="*/ 57 w 1237"/>
                  <a:gd name="T85" fmla="*/ 1201 h 1235"/>
                  <a:gd name="T86" fmla="*/ 36 w 1237"/>
                  <a:gd name="T87" fmla="*/ 1182 h 1235"/>
                  <a:gd name="T88" fmla="*/ 21 w 1237"/>
                  <a:gd name="T89" fmla="*/ 1159 h 1235"/>
                  <a:gd name="T90" fmla="*/ 8 w 1237"/>
                  <a:gd name="T91" fmla="*/ 1134 h 1235"/>
                  <a:gd name="T92" fmla="*/ 1 w 1237"/>
                  <a:gd name="T93" fmla="*/ 1106 h 1235"/>
                  <a:gd name="T94" fmla="*/ 0 w 1237"/>
                  <a:gd name="T95" fmla="*/ 1073 h 1235"/>
                  <a:gd name="T96" fmla="*/ 0 w 1237"/>
                  <a:gd name="T97" fmla="*/ 1041 h 1235"/>
                  <a:gd name="T98" fmla="*/ 6 w 1237"/>
                  <a:gd name="T99" fmla="*/ 947 h 1235"/>
                  <a:gd name="T100" fmla="*/ 18 w 1237"/>
                  <a:gd name="T101" fmla="*/ 855 h 1235"/>
                  <a:gd name="T102" fmla="*/ 35 w 1237"/>
                  <a:gd name="T103" fmla="*/ 762 h 1235"/>
                  <a:gd name="T104" fmla="*/ 57 w 1237"/>
                  <a:gd name="T105" fmla="*/ 671 h 1235"/>
                  <a:gd name="T106" fmla="*/ 85 w 1237"/>
                  <a:gd name="T107" fmla="*/ 582 h 1235"/>
                  <a:gd name="T108" fmla="*/ 115 w 1237"/>
                  <a:gd name="T109" fmla="*/ 501 h 1235"/>
                  <a:gd name="T110" fmla="*/ 150 w 1237"/>
                  <a:gd name="T111" fmla="*/ 421 h 1235"/>
                  <a:gd name="T112" fmla="*/ 190 w 1237"/>
                  <a:gd name="T113" fmla="*/ 345 h 1235"/>
                  <a:gd name="T114" fmla="*/ 235 w 1237"/>
                  <a:gd name="T115" fmla="*/ 270 h 1235"/>
                  <a:gd name="T116" fmla="*/ 285 w 1237"/>
                  <a:gd name="T117" fmla="*/ 200 h 1235"/>
                  <a:gd name="T118" fmla="*/ 331 w 1237"/>
                  <a:gd name="T119" fmla="*/ 144 h 1235"/>
                  <a:gd name="T120" fmla="*/ 382 w 1237"/>
                  <a:gd name="T121" fmla="*/ 92 h 1235"/>
                  <a:gd name="T122" fmla="*/ 438 w 1237"/>
                  <a:gd name="T123" fmla="*/ 44 h 1235"/>
                  <a:gd name="T124" fmla="*/ 496 w 1237"/>
                  <a:gd name="T125" fmla="*/ 0 h 12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37" h="1235">
                    <a:moveTo>
                      <a:pt x="496" y="0"/>
                    </a:moveTo>
                    <a:lnTo>
                      <a:pt x="532" y="36"/>
                    </a:lnTo>
                    <a:lnTo>
                      <a:pt x="502" y="104"/>
                    </a:lnTo>
                    <a:lnTo>
                      <a:pt x="474" y="173"/>
                    </a:lnTo>
                    <a:lnTo>
                      <a:pt x="447" y="248"/>
                    </a:lnTo>
                    <a:lnTo>
                      <a:pt x="423" y="324"/>
                    </a:lnTo>
                    <a:lnTo>
                      <a:pt x="403" y="401"/>
                    </a:lnTo>
                    <a:lnTo>
                      <a:pt x="375" y="522"/>
                    </a:lnTo>
                    <a:lnTo>
                      <a:pt x="353" y="644"/>
                    </a:lnTo>
                    <a:lnTo>
                      <a:pt x="335" y="767"/>
                    </a:lnTo>
                    <a:lnTo>
                      <a:pt x="323" y="890"/>
                    </a:lnTo>
                    <a:lnTo>
                      <a:pt x="320" y="915"/>
                    </a:lnTo>
                    <a:lnTo>
                      <a:pt x="423" y="906"/>
                    </a:lnTo>
                    <a:lnTo>
                      <a:pt x="526" y="893"/>
                    </a:lnTo>
                    <a:lnTo>
                      <a:pt x="647" y="874"/>
                    </a:lnTo>
                    <a:lnTo>
                      <a:pt x="766" y="849"/>
                    </a:lnTo>
                    <a:lnTo>
                      <a:pt x="885" y="820"/>
                    </a:lnTo>
                    <a:lnTo>
                      <a:pt x="1002" y="784"/>
                    </a:lnTo>
                    <a:lnTo>
                      <a:pt x="1060" y="763"/>
                    </a:lnTo>
                    <a:lnTo>
                      <a:pt x="1117" y="740"/>
                    </a:lnTo>
                    <a:lnTo>
                      <a:pt x="1173" y="717"/>
                    </a:lnTo>
                    <a:lnTo>
                      <a:pt x="1200" y="704"/>
                    </a:lnTo>
                    <a:lnTo>
                      <a:pt x="1237" y="740"/>
                    </a:lnTo>
                    <a:lnTo>
                      <a:pt x="1194" y="797"/>
                    </a:lnTo>
                    <a:lnTo>
                      <a:pt x="1147" y="851"/>
                    </a:lnTo>
                    <a:lnTo>
                      <a:pt x="1095" y="901"/>
                    </a:lnTo>
                    <a:lnTo>
                      <a:pt x="1041" y="947"/>
                    </a:lnTo>
                    <a:lnTo>
                      <a:pt x="983" y="989"/>
                    </a:lnTo>
                    <a:lnTo>
                      <a:pt x="922" y="1027"/>
                    </a:lnTo>
                    <a:lnTo>
                      <a:pt x="858" y="1062"/>
                    </a:lnTo>
                    <a:lnTo>
                      <a:pt x="794" y="1094"/>
                    </a:lnTo>
                    <a:lnTo>
                      <a:pt x="728" y="1123"/>
                    </a:lnTo>
                    <a:lnTo>
                      <a:pt x="661" y="1147"/>
                    </a:lnTo>
                    <a:lnTo>
                      <a:pt x="594" y="1169"/>
                    </a:lnTo>
                    <a:lnTo>
                      <a:pt x="491" y="1196"/>
                    </a:lnTo>
                    <a:lnTo>
                      <a:pt x="386" y="1217"/>
                    </a:lnTo>
                    <a:lnTo>
                      <a:pt x="280" y="1229"/>
                    </a:lnTo>
                    <a:lnTo>
                      <a:pt x="174" y="1235"/>
                    </a:lnTo>
                    <a:lnTo>
                      <a:pt x="151" y="1235"/>
                    </a:lnTo>
                    <a:lnTo>
                      <a:pt x="128" y="1233"/>
                    </a:lnTo>
                    <a:lnTo>
                      <a:pt x="106" y="1228"/>
                    </a:lnTo>
                    <a:lnTo>
                      <a:pt x="80" y="1217"/>
                    </a:lnTo>
                    <a:lnTo>
                      <a:pt x="57" y="1201"/>
                    </a:lnTo>
                    <a:lnTo>
                      <a:pt x="36" y="1182"/>
                    </a:lnTo>
                    <a:lnTo>
                      <a:pt x="21" y="1159"/>
                    </a:lnTo>
                    <a:lnTo>
                      <a:pt x="8" y="1134"/>
                    </a:lnTo>
                    <a:lnTo>
                      <a:pt x="1" y="1106"/>
                    </a:lnTo>
                    <a:lnTo>
                      <a:pt x="0" y="1073"/>
                    </a:lnTo>
                    <a:lnTo>
                      <a:pt x="0" y="1041"/>
                    </a:lnTo>
                    <a:lnTo>
                      <a:pt x="6" y="947"/>
                    </a:lnTo>
                    <a:lnTo>
                      <a:pt x="18" y="855"/>
                    </a:lnTo>
                    <a:lnTo>
                      <a:pt x="35" y="762"/>
                    </a:lnTo>
                    <a:lnTo>
                      <a:pt x="57" y="671"/>
                    </a:lnTo>
                    <a:lnTo>
                      <a:pt x="85" y="582"/>
                    </a:lnTo>
                    <a:lnTo>
                      <a:pt x="115" y="501"/>
                    </a:lnTo>
                    <a:lnTo>
                      <a:pt x="150" y="421"/>
                    </a:lnTo>
                    <a:lnTo>
                      <a:pt x="190" y="345"/>
                    </a:lnTo>
                    <a:lnTo>
                      <a:pt x="235" y="270"/>
                    </a:lnTo>
                    <a:lnTo>
                      <a:pt x="285" y="200"/>
                    </a:lnTo>
                    <a:lnTo>
                      <a:pt x="331" y="144"/>
                    </a:lnTo>
                    <a:lnTo>
                      <a:pt x="382" y="92"/>
                    </a:lnTo>
                    <a:lnTo>
                      <a:pt x="438" y="44"/>
                    </a:lnTo>
                    <a:lnTo>
                      <a:pt x="496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299" tIns="45649" rIns="91299" bIns="45649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endParaRPr>
              </a:p>
            </p:txBody>
          </p:sp>
          <p:sp>
            <p:nvSpPr>
              <p:cNvPr id="35" name="1-3-16"/>
              <p:cNvSpPr>
                <a:spLocks noEditPoints="1"/>
              </p:cNvSpPr>
              <p:nvPr/>
            </p:nvSpPr>
            <p:spPr bwMode="auto">
              <a:xfrm>
                <a:off x="5766" y="3626"/>
                <a:ext cx="1731" cy="1729"/>
              </a:xfrm>
              <a:custGeom>
                <a:gdLst>
                  <a:gd name="T0" fmla="*/ 1977 w 3461"/>
                  <a:gd name="T1" fmla="*/ 939 h 3456"/>
                  <a:gd name="T2" fmla="*/ 1837 w 3461"/>
                  <a:gd name="T3" fmla="*/ 996 h 3456"/>
                  <a:gd name="T4" fmla="*/ 1719 w 3461"/>
                  <a:gd name="T5" fmla="*/ 1101 h 3456"/>
                  <a:gd name="T6" fmla="*/ 1646 w 3461"/>
                  <a:gd name="T7" fmla="*/ 1235 h 3456"/>
                  <a:gd name="T8" fmla="*/ 1621 w 3461"/>
                  <a:gd name="T9" fmla="*/ 1382 h 3456"/>
                  <a:gd name="T10" fmla="*/ 1646 w 3461"/>
                  <a:gd name="T11" fmla="*/ 1529 h 3456"/>
                  <a:gd name="T12" fmla="*/ 1719 w 3461"/>
                  <a:gd name="T13" fmla="*/ 1665 h 3456"/>
                  <a:gd name="T14" fmla="*/ 1837 w 3461"/>
                  <a:gd name="T15" fmla="*/ 1770 h 3456"/>
                  <a:gd name="T16" fmla="*/ 1977 w 3461"/>
                  <a:gd name="T17" fmla="*/ 1826 h 3456"/>
                  <a:gd name="T18" fmla="*/ 2127 w 3461"/>
                  <a:gd name="T19" fmla="*/ 1835 h 3456"/>
                  <a:gd name="T20" fmla="*/ 2270 w 3461"/>
                  <a:gd name="T21" fmla="*/ 1794 h 3456"/>
                  <a:gd name="T22" fmla="*/ 2399 w 3461"/>
                  <a:gd name="T23" fmla="*/ 1705 h 3456"/>
                  <a:gd name="T24" fmla="*/ 2488 w 3461"/>
                  <a:gd name="T25" fmla="*/ 1577 h 3456"/>
                  <a:gd name="T26" fmla="*/ 2529 w 3461"/>
                  <a:gd name="T27" fmla="*/ 1433 h 3456"/>
                  <a:gd name="T28" fmla="*/ 2521 w 3461"/>
                  <a:gd name="T29" fmla="*/ 1283 h 3456"/>
                  <a:gd name="T30" fmla="*/ 2464 w 3461"/>
                  <a:gd name="T31" fmla="*/ 1143 h 3456"/>
                  <a:gd name="T32" fmla="*/ 2359 w 3461"/>
                  <a:gd name="T33" fmla="*/ 1026 h 3456"/>
                  <a:gd name="T34" fmla="*/ 2225 w 3461"/>
                  <a:gd name="T35" fmla="*/ 952 h 3456"/>
                  <a:gd name="T36" fmla="*/ 2076 w 3461"/>
                  <a:gd name="T37" fmla="*/ 928 h 3456"/>
                  <a:gd name="T38" fmla="*/ 3351 w 3461"/>
                  <a:gd name="T39" fmla="*/ 2 h 3456"/>
                  <a:gd name="T40" fmla="*/ 3421 w 3461"/>
                  <a:gd name="T41" fmla="*/ 40 h 3456"/>
                  <a:gd name="T42" fmla="*/ 3459 w 3461"/>
                  <a:gd name="T43" fmla="*/ 111 h 3456"/>
                  <a:gd name="T44" fmla="*/ 3457 w 3461"/>
                  <a:gd name="T45" fmla="*/ 256 h 3456"/>
                  <a:gd name="T46" fmla="*/ 3444 w 3461"/>
                  <a:gd name="T47" fmla="*/ 471 h 3456"/>
                  <a:gd name="T48" fmla="*/ 3416 w 3461"/>
                  <a:gd name="T49" fmla="*/ 722 h 3456"/>
                  <a:gd name="T50" fmla="*/ 3372 w 3461"/>
                  <a:gd name="T51" fmla="*/ 997 h 3456"/>
                  <a:gd name="T52" fmla="*/ 3304 w 3461"/>
                  <a:gd name="T53" fmla="*/ 1283 h 3456"/>
                  <a:gd name="T54" fmla="*/ 3210 w 3461"/>
                  <a:gd name="T55" fmla="*/ 1569 h 3456"/>
                  <a:gd name="T56" fmla="*/ 3083 w 3461"/>
                  <a:gd name="T57" fmla="*/ 1845 h 3456"/>
                  <a:gd name="T58" fmla="*/ 2922 w 3461"/>
                  <a:gd name="T59" fmla="*/ 2094 h 3456"/>
                  <a:gd name="T60" fmla="*/ 2738 w 3461"/>
                  <a:gd name="T61" fmla="*/ 2296 h 3456"/>
                  <a:gd name="T62" fmla="*/ 2592 w 3461"/>
                  <a:gd name="T63" fmla="*/ 2431 h 3456"/>
                  <a:gd name="T64" fmla="*/ 2457 w 3461"/>
                  <a:gd name="T65" fmla="*/ 2538 h 3456"/>
                  <a:gd name="T66" fmla="*/ 2318 w 3461"/>
                  <a:gd name="T67" fmla="*/ 2635 h 3456"/>
                  <a:gd name="T68" fmla="*/ 2156 w 3461"/>
                  <a:gd name="T69" fmla="*/ 2738 h 3456"/>
                  <a:gd name="T70" fmla="*/ 2003 w 3461"/>
                  <a:gd name="T71" fmla="*/ 2833 h 3456"/>
                  <a:gd name="T72" fmla="*/ 1849 w 3461"/>
                  <a:gd name="T73" fmla="*/ 2931 h 3456"/>
                  <a:gd name="T74" fmla="*/ 1665 w 3461"/>
                  <a:gd name="T75" fmla="*/ 3049 h 3456"/>
                  <a:gd name="T76" fmla="*/ 1449 w 3461"/>
                  <a:gd name="T77" fmla="*/ 3193 h 3456"/>
                  <a:gd name="T78" fmla="*/ 1193 w 3461"/>
                  <a:gd name="T79" fmla="*/ 3366 h 3456"/>
                  <a:gd name="T80" fmla="*/ 1048 w 3461"/>
                  <a:gd name="T81" fmla="*/ 3453 h 3456"/>
                  <a:gd name="T82" fmla="*/ 969 w 3461"/>
                  <a:gd name="T83" fmla="*/ 3445 h 3456"/>
                  <a:gd name="T84" fmla="*/ 40 w 3461"/>
                  <a:gd name="T85" fmla="*/ 2534 h 3456"/>
                  <a:gd name="T86" fmla="*/ 3 w 3461"/>
                  <a:gd name="T87" fmla="*/ 2463 h 3456"/>
                  <a:gd name="T88" fmla="*/ 11 w 3461"/>
                  <a:gd name="T89" fmla="*/ 2383 h 3456"/>
                  <a:gd name="T90" fmla="*/ 152 w 3461"/>
                  <a:gd name="T91" fmla="*/ 2175 h 3456"/>
                  <a:gd name="T92" fmla="*/ 315 w 3461"/>
                  <a:gd name="T93" fmla="*/ 1934 h 3456"/>
                  <a:gd name="T94" fmla="*/ 449 w 3461"/>
                  <a:gd name="T95" fmla="*/ 1729 h 3456"/>
                  <a:gd name="T96" fmla="*/ 560 w 3461"/>
                  <a:gd name="T97" fmla="*/ 1556 h 3456"/>
                  <a:gd name="T98" fmla="*/ 653 w 3461"/>
                  <a:gd name="T99" fmla="*/ 1409 h 3456"/>
                  <a:gd name="T100" fmla="*/ 755 w 3461"/>
                  <a:gd name="T101" fmla="*/ 1246 h 3456"/>
                  <a:gd name="T102" fmla="*/ 855 w 3461"/>
                  <a:gd name="T103" fmla="*/ 1094 h 3456"/>
                  <a:gd name="T104" fmla="*/ 953 w 3461"/>
                  <a:gd name="T105" fmla="*/ 957 h 3456"/>
                  <a:gd name="T106" fmla="*/ 1068 w 3461"/>
                  <a:gd name="T107" fmla="*/ 822 h 3456"/>
                  <a:gd name="T108" fmla="*/ 1215 w 3461"/>
                  <a:gd name="T109" fmla="*/ 667 h 3456"/>
                  <a:gd name="T110" fmla="*/ 1442 w 3461"/>
                  <a:gd name="T111" fmla="*/ 480 h 3456"/>
                  <a:gd name="T112" fmla="*/ 1704 w 3461"/>
                  <a:gd name="T113" fmla="*/ 332 h 3456"/>
                  <a:gd name="T114" fmla="*/ 1983 w 3461"/>
                  <a:gd name="T115" fmla="*/ 217 h 3456"/>
                  <a:gd name="T116" fmla="*/ 2272 w 3461"/>
                  <a:gd name="T117" fmla="*/ 131 h 3456"/>
                  <a:gd name="T118" fmla="*/ 2556 w 3461"/>
                  <a:gd name="T119" fmla="*/ 72 h 3456"/>
                  <a:gd name="T120" fmla="*/ 2824 w 3461"/>
                  <a:gd name="T121" fmla="*/ 34 h 3456"/>
                  <a:gd name="T122" fmla="*/ 3065 w 3461"/>
                  <a:gd name="T123" fmla="*/ 11 h 3456"/>
                  <a:gd name="T124" fmla="*/ 3265 w 3461"/>
                  <a:gd name="T125" fmla="*/ 1 h 34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461" h="3456">
                    <a:moveTo>
                      <a:pt x="2076" y="928"/>
                    </a:moveTo>
                    <a:lnTo>
                      <a:pt x="2026" y="931"/>
                    </a:lnTo>
                    <a:lnTo>
                      <a:pt x="1977" y="939"/>
                    </a:lnTo>
                    <a:lnTo>
                      <a:pt x="1928" y="952"/>
                    </a:lnTo>
                    <a:lnTo>
                      <a:pt x="1881" y="972"/>
                    </a:lnTo>
                    <a:lnTo>
                      <a:pt x="1837" y="996"/>
                    </a:lnTo>
                    <a:lnTo>
                      <a:pt x="1794" y="1026"/>
                    </a:lnTo>
                    <a:lnTo>
                      <a:pt x="1754" y="1061"/>
                    </a:lnTo>
                    <a:lnTo>
                      <a:pt x="1719" y="1101"/>
                    </a:lnTo>
                    <a:lnTo>
                      <a:pt x="1689" y="1143"/>
                    </a:lnTo>
                    <a:lnTo>
                      <a:pt x="1665" y="1188"/>
                    </a:lnTo>
                    <a:lnTo>
                      <a:pt x="1646" y="1235"/>
                    </a:lnTo>
                    <a:lnTo>
                      <a:pt x="1632" y="1283"/>
                    </a:lnTo>
                    <a:lnTo>
                      <a:pt x="1624" y="1333"/>
                    </a:lnTo>
                    <a:lnTo>
                      <a:pt x="1621" y="1382"/>
                    </a:lnTo>
                    <a:lnTo>
                      <a:pt x="1624" y="1433"/>
                    </a:lnTo>
                    <a:lnTo>
                      <a:pt x="1632" y="1481"/>
                    </a:lnTo>
                    <a:lnTo>
                      <a:pt x="1646" y="1529"/>
                    </a:lnTo>
                    <a:lnTo>
                      <a:pt x="1665" y="1577"/>
                    </a:lnTo>
                    <a:lnTo>
                      <a:pt x="1689" y="1622"/>
                    </a:lnTo>
                    <a:lnTo>
                      <a:pt x="1719" y="1665"/>
                    </a:lnTo>
                    <a:lnTo>
                      <a:pt x="1754" y="1705"/>
                    </a:lnTo>
                    <a:lnTo>
                      <a:pt x="1794" y="1740"/>
                    </a:lnTo>
                    <a:lnTo>
                      <a:pt x="1837" y="1770"/>
                    </a:lnTo>
                    <a:lnTo>
                      <a:pt x="1881" y="1794"/>
                    </a:lnTo>
                    <a:lnTo>
                      <a:pt x="1928" y="1813"/>
                    </a:lnTo>
                    <a:lnTo>
                      <a:pt x="1977" y="1826"/>
                    </a:lnTo>
                    <a:lnTo>
                      <a:pt x="2026" y="1835"/>
                    </a:lnTo>
                    <a:lnTo>
                      <a:pt x="2076" y="1837"/>
                    </a:lnTo>
                    <a:lnTo>
                      <a:pt x="2127" y="1835"/>
                    </a:lnTo>
                    <a:lnTo>
                      <a:pt x="2175" y="1826"/>
                    </a:lnTo>
                    <a:lnTo>
                      <a:pt x="2225" y="1813"/>
                    </a:lnTo>
                    <a:lnTo>
                      <a:pt x="2270" y="1794"/>
                    </a:lnTo>
                    <a:lnTo>
                      <a:pt x="2316" y="1770"/>
                    </a:lnTo>
                    <a:lnTo>
                      <a:pt x="2359" y="1740"/>
                    </a:lnTo>
                    <a:lnTo>
                      <a:pt x="2399" y="1705"/>
                    </a:lnTo>
                    <a:lnTo>
                      <a:pt x="2434" y="1665"/>
                    </a:lnTo>
                    <a:lnTo>
                      <a:pt x="2464" y="1622"/>
                    </a:lnTo>
                    <a:lnTo>
                      <a:pt x="2488" y="1577"/>
                    </a:lnTo>
                    <a:lnTo>
                      <a:pt x="2507" y="1529"/>
                    </a:lnTo>
                    <a:lnTo>
                      <a:pt x="2521" y="1481"/>
                    </a:lnTo>
                    <a:lnTo>
                      <a:pt x="2529" y="1433"/>
                    </a:lnTo>
                    <a:lnTo>
                      <a:pt x="2532" y="1382"/>
                    </a:lnTo>
                    <a:lnTo>
                      <a:pt x="2529" y="1333"/>
                    </a:lnTo>
                    <a:lnTo>
                      <a:pt x="2521" y="1283"/>
                    </a:lnTo>
                    <a:lnTo>
                      <a:pt x="2507" y="1235"/>
                    </a:lnTo>
                    <a:lnTo>
                      <a:pt x="2488" y="1188"/>
                    </a:lnTo>
                    <a:lnTo>
                      <a:pt x="2464" y="1143"/>
                    </a:lnTo>
                    <a:lnTo>
                      <a:pt x="2434" y="1101"/>
                    </a:lnTo>
                    <a:lnTo>
                      <a:pt x="2399" y="1061"/>
                    </a:lnTo>
                    <a:lnTo>
                      <a:pt x="2359" y="1026"/>
                    </a:lnTo>
                    <a:lnTo>
                      <a:pt x="2316" y="996"/>
                    </a:lnTo>
                    <a:lnTo>
                      <a:pt x="2270" y="972"/>
                    </a:lnTo>
                    <a:lnTo>
                      <a:pt x="2225" y="952"/>
                    </a:lnTo>
                    <a:lnTo>
                      <a:pt x="2175" y="939"/>
                    </a:lnTo>
                    <a:lnTo>
                      <a:pt x="2127" y="931"/>
                    </a:lnTo>
                    <a:lnTo>
                      <a:pt x="2076" y="928"/>
                    </a:lnTo>
                    <a:close/>
                    <a:moveTo>
                      <a:pt x="3322" y="0"/>
                    </a:moveTo>
                    <a:lnTo>
                      <a:pt x="3325" y="0"/>
                    </a:lnTo>
                    <a:lnTo>
                      <a:pt x="3351" y="2"/>
                    </a:lnTo>
                    <a:lnTo>
                      <a:pt x="3377" y="10"/>
                    </a:lnTo>
                    <a:lnTo>
                      <a:pt x="3401" y="23"/>
                    </a:lnTo>
                    <a:lnTo>
                      <a:pt x="3421" y="40"/>
                    </a:lnTo>
                    <a:lnTo>
                      <a:pt x="3438" y="60"/>
                    </a:lnTo>
                    <a:lnTo>
                      <a:pt x="3451" y="86"/>
                    </a:lnTo>
                    <a:lnTo>
                      <a:pt x="3459" y="111"/>
                    </a:lnTo>
                    <a:lnTo>
                      <a:pt x="3461" y="139"/>
                    </a:lnTo>
                    <a:lnTo>
                      <a:pt x="3460" y="194"/>
                    </a:lnTo>
                    <a:lnTo>
                      <a:pt x="3457" y="256"/>
                    </a:lnTo>
                    <a:lnTo>
                      <a:pt x="3454" y="323"/>
                    </a:lnTo>
                    <a:lnTo>
                      <a:pt x="3450" y="395"/>
                    </a:lnTo>
                    <a:lnTo>
                      <a:pt x="3444" y="471"/>
                    </a:lnTo>
                    <a:lnTo>
                      <a:pt x="3437" y="552"/>
                    </a:lnTo>
                    <a:lnTo>
                      <a:pt x="3427" y="635"/>
                    </a:lnTo>
                    <a:lnTo>
                      <a:pt x="3416" y="722"/>
                    </a:lnTo>
                    <a:lnTo>
                      <a:pt x="3404" y="811"/>
                    </a:lnTo>
                    <a:lnTo>
                      <a:pt x="3389" y="903"/>
                    </a:lnTo>
                    <a:lnTo>
                      <a:pt x="3372" y="997"/>
                    </a:lnTo>
                    <a:lnTo>
                      <a:pt x="3351" y="1091"/>
                    </a:lnTo>
                    <a:lnTo>
                      <a:pt x="3329" y="1187"/>
                    </a:lnTo>
                    <a:lnTo>
                      <a:pt x="3304" y="1283"/>
                    </a:lnTo>
                    <a:lnTo>
                      <a:pt x="3275" y="1380"/>
                    </a:lnTo>
                    <a:lnTo>
                      <a:pt x="3244" y="1475"/>
                    </a:lnTo>
                    <a:lnTo>
                      <a:pt x="3210" y="1569"/>
                    </a:lnTo>
                    <a:lnTo>
                      <a:pt x="3171" y="1663"/>
                    </a:lnTo>
                    <a:lnTo>
                      <a:pt x="3129" y="1755"/>
                    </a:lnTo>
                    <a:lnTo>
                      <a:pt x="3083" y="1845"/>
                    </a:lnTo>
                    <a:lnTo>
                      <a:pt x="3033" y="1932"/>
                    </a:lnTo>
                    <a:lnTo>
                      <a:pt x="2980" y="2015"/>
                    </a:lnTo>
                    <a:lnTo>
                      <a:pt x="2922" y="2094"/>
                    </a:lnTo>
                    <a:lnTo>
                      <a:pt x="2859" y="2172"/>
                    </a:lnTo>
                    <a:lnTo>
                      <a:pt x="2793" y="2243"/>
                    </a:lnTo>
                    <a:lnTo>
                      <a:pt x="2738" y="2296"/>
                    </a:lnTo>
                    <a:lnTo>
                      <a:pt x="2686" y="2346"/>
                    </a:lnTo>
                    <a:lnTo>
                      <a:pt x="2638" y="2390"/>
                    </a:lnTo>
                    <a:lnTo>
                      <a:pt x="2592" y="2431"/>
                    </a:lnTo>
                    <a:lnTo>
                      <a:pt x="2546" y="2469"/>
                    </a:lnTo>
                    <a:lnTo>
                      <a:pt x="2501" y="2504"/>
                    </a:lnTo>
                    <a:lnTo>
                      <a:pt x="2457" y="2538"/>
                    </a:lnTo>
                    <a:lnTo>
                      <a:pt x="2412" y="2571"/>
                    </a:lnTo>
                    <a:lnTo>
                      <a:pt x="2366" y="2603"/>
                    </a:lnTo>
                    <a:lnTo>
                      <a:pt x="2318" y="2635"/>
                    </a:lnTo>
                    <a:lnTo>
                      <a:pt x="2267" y="2668"/>
                    </a:lnTo>
                    <a:lnTo>
                      <a:pt x="2214" y="2702"/>
                    </a:lnTo>
                    <a:lnTo>
                      <a:pt x="2156" y="2738"/>
                    </a:lnTo>
                    <a:lnTo>
                      <a:pt x="2094" y="2777"/>
                    </a:lnTo>
                    <a:lnTo>
                      <a:pt x="2050" y="2804"/>
                    </a:lnTo>
                    <a:lnTo>
                      <a:pt x="2003" y="2833"/>
                    </a:lnTo>
                    <a:lnTo>
                      <a:pt x="1955" y="2865"/>
                    </a:lnTo>
                    <a:lnTo>
                      <a:pt x="1903" y="2897"/>
                    </a:lnTo>
                    <a:lnTo>
                      <a:pt x="1849" y="2931"/>
                    </a:lnTo>
                    <a:lnTo>
                      <a:pt x="1791" y="2969"/>
                    </a:lnTo>
                    <a:lnTo>
                      <a:pt x="1729" y="3007"/>
                    </a:lnTo>
                    <a:lnTo>
                      <a:pt x="1665" y="3049"/>
                    </a:lnTo>
                    <a:lnTo>
                      <a:pt x="1597" y="3094"/>
                    </a:lnTo>
                    <a:lnTo>
                      <a:pt x="1525" y="3142"/>
                    </a:lnTo>
                    <a:lnTo>
                      <a:pt x="1449" y="3193"/>
                    </a:lnTo>
                    <a:lnTo>
                      <a:pt x="1368" y="3247"/>
                    </a:lnTo>
                    <a:lnTo>
                      <a:pt x="1283" y="3304"/>
                    </a:lnTo>
                    <a:lnTo>
                      <a:pt x="1193" y="3366"/>
                    </a:lnTo>
                    <a:lnTo>
                      <a:pt x="1099" y="3431"/>
                    </a:lnTo>
                    <a:lnTo>
                      <a:pt x="1074" y="3445"/>
                    </a:lnTo>
                    <a:lnTo>
                      <a:pt x="1048" y="3453"/>
                    </a:lnTo>
                    <a:lnTo>
                      <a:pt x="1021" y="3456"/>
                    </a:lnTo>
                    <a:lnTo>
                      <a:pt x="994" y="3454"/>
                    </a:lnTo>
                    <a:lnTo>
                      <a:pt x="969" y="3445"/>
                    </a:lnTo>
                    <a:lnTo>
                      <a:pt x="946" y="3433"/>
                    </a:lnTo>
                    <a:lnTo>
                      <a:pt x="924" y="3415"/>
                    </a:lnTo>
                    <a:lnTo>
                      <a:pt x="40" y="2534"/>
                    </a:lnTo>
                    <a:lnTo>
                      <a:pt x="23" y="2512"/>
                    </a:lnTo>
                    <a:lnTo>
                      <a:pt x="10" y="2488"/>
                    </a:lnTo>
                    <a:lnTo>
                      <a:pt x="3" y="2463"/>
                    </a:lnTo>
                    <a:lnTo>
                      <a:pt x="0" y="2436"/>
                    </a:lnTo>
                    <a:lnTo>
                      <a:pt x="3" y="2408"/>
                    </a:lnTo>
                    <a:lnTo>
                      <a:pt x="11" y="2383"/>
                    </a:lnTo>
                    <a:lnTo>
                      <a:pt x="25" y="2359"/>
                    </a:lnTo>
                    <a:lnTo>
                      <a:pt x="90" y="2265"/>
                    </a:lnTo>
                    <a:lnTo>
                      <a:pt x="152" y="2175"/>
                    </a:lnTo>
                    <a:lnTo>
                      <a:pt x="210" y="2090"/>
                    </a:lnTo>
                    <a:lnTo>
                      <a:pt x="264" y="2010"/>
                    </a:lnTo>
                    <a:lnTo>
                      <a:pt x="315" y="1934"/>
                    </a:lnTo>
                    <a:lnTo>
                      <a:pt x="362" y="1861"/>
                    </a:lnTo>
                    <a:lnTo>
                      <a:pt x="407" y="1794"/>
                    </a:lnTo>
                    <a:lnTo>
                      <a:pt x="449" y="1729"/>
                    </a:lnTo>
                    <a:lnTo>
                      <a:pt x="489" y="1668"/>
                    </a:lnTo>
                    <a:lnTo>
                      <a:pt x="525" y="1610"/>
                    </a:lnTo>
                    <a:lnTo>
                      <a:pt x="560" y="1556"/>
                    </a:lnTo>
                    <a:lnTo>
                      <a:pt x="593" y="1504"/>
                    </a:lnTo>
                    <a:lnTo>
                      <a:pt x="624" y="1456"/>
                    </a:lnTo>
                    <a:lnTo>
                      <a:pt x="653" y="1409"/>
                    </a:lnTo>
                    <a:lnTo>
                      <a:pt x="681" y="1365"/>
                    </a:lnTo>
                    <a:lnTo>
                      <a:pt x="718" y="1303"/>
                    </a:lnTo>
                    <a:lnTo>
                      <a:pt x="755" y="1246"/>
                    </a:lnTo>
                    <a:lnTo>
                      <a:pt x="790" y="1193"/>
                    </a:lnTo>
                    <a:lnTo>
                      <a:pt x="822" y="1142"/>
                    </a:lnTo>
                    <a:lnTo>
                      <a:pt x="855" y="1094"/>
                    </a:lnTo>
                    <a:lnTo>
                      <a:pt x="886" y="1048"/>
                    </a:lnTo>
                    <a:lnTo>
                      <a:pt x="919" y="1002"/>
                    </a:lnTo>
                    <a:lnTo>
                      <a:pt x="953" y="957"/>
                    </a:lnTo>
                    <a:lnTo>
                      <a:pt x="989" y="914"/>
                    </a:lnTo>
                    <a:lnTo>
                      <a:pt x="1027" y="868"/>
                    </a:lnTo>
                    <a:lnTo>
                      <a:pt x="1068" y="822"/>
                    </a:lnTo>
                    <a:lnTo>
                      <a:pt x="1112" y="773"/>
                    </a:lnTo>
                    <a:lnTo>
                      <a:pt x="1161" y="722"/>
                    </a:lnTo>
                    <a:lnTo>
                      <a:pt x="1215" y="667"/>
                    </a:lnTo>
                    <a:lnTo>
                      <a:pt x="1287" y="601"/>
                    </a:lnTo>
                    <a:lnTo>
                      <a:pt x="1363" y="538"/>
                    </a:lnTo>
                    <a:lnTo>
                      <a:pt x="1442" y="480"/>
                    </a:lnTo>
                    <a:lnTo>
                      <a:pt x="1527" y="427"/>
                    </a:lnTo>
                    <a:lnTo>
                      <a:pt x="1613" y="378"/>
                    </a:lnTo>
                    <a:lnTo>
                      <a:pt x="1704" y="332"/>
                    </a:lnTo>
                    <a:lnTo>
                      <a:pt x="1794" y="290"/>
                    </a:lnTo>
                    <a:lnTo>
                      <a:pt x="1889" y="252"/>
                    </a:lnTo>
                    <a:lnTo>
                      <a:pt x="1983" y="217"/>
                    </a:lnTo>
                    <a:lnTo>
                      <a:pt x="2080" y="186"/>
                    </a:lnTo>
                    <a:lnTo>
                      <a:pt x="2175" y="157"/>
                    </a:lnTo>
                    <a:lnTo>
                      <a:pt x="2272" y="131"/>
                    </a:lnTo>
                    <a:lnTo>
                      <a:pt x="2367" y="110"/>
                    </a:lnTo>
                    <a:lnTo>
                      <a:pt x="2463" y="89"/>
                    </a:lnTo>
                    <a:lnTo>
                      <a:pt x="2556" y="72"/>
                    </a:lnTo>
                    <a:lnTo>
                      <a:pt x="2648" y="57"/>
                    </a:lnTo>
                    <a:lnTo>
                      <a:pt x="2737" y="45"/>
                    </a:lnTo>
                    <a:lnTo>
                      <a:pt x="2824" y="34"/>
                    </a:lnTo>
                    <a:lnTo>
                      <a:pt x="2909" y="24"/>
                    </a:lnTo>
                    <a:lnTo>
                      <a:pt x="2988" y="17"/>
                    </a:lnTo>
                    <a:lnTo>
                      <a:pt x="3065" y="11"/>
                    </a:lnTo>
                    <a:lnTo>
                      <a:pt x="3137" y="6"/>
                    </a:lnTo>
                    <a:lnTo>
                      <a:pt x="3204" y="3"/>
                    </a:lnTo>
                    <a:lnTo>
                      <a:pt x="3265" y="1"/>
                    </a:lnTo>
                    <a:lnTo>
                      <a:pt x="3322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</a:ln>
            </p:spPr>
            <p:txBody>
              <a:bodyPr vert="horz" wrap="square" lIns="91299" tIns="45649" rIns="91299" bIns="45649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uLnTx/>
                  <a:uFillTx/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endParaRPr>
              </a:p>
            </p:txBody>
          </p:sp>
        </p:grpSp>
      </p:grpSp>
      <p:grpSp>
        <p:nvGrpSpPr>
          <p:cNvPr id="42" name="1-4"/>
          <p:cNvGrpSpPr/>
          <p:nvPr/>
        </p:nvGrpSpPr>
        <p:grpSpPr>
          <a:xfrm>
            <a:off x="868426" y="2092917"/>
            <a:ext cx="3550277" cy="1244333"/>
            <a:chOff x="777773" y="2451455"/>
            <a:chExt cx="3047903" cy="1244333"/>
          </a:xfrm>
        </p:grpSpPr>
        <p:sp>
          <p:nvSpPr>
            <p:cNvPr id="43" name="1-4-1"/>
            <p:cNvSpPr/>
            <p:nvPr/>
          </p:nvSpPr>
          <p:spPr>
            <a:xfrm>
              <a:off x="777773" y="2864791"/>
              <a:ext cx="3047903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r">
                <a:lnSpc>
                  <a:spcPct val="150000"/>
                </a:lnSpc>
                <a:defRPr/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rPr>
                <a:t>请您单击此处添加合适文字加以说明，可调整文字大小或者颜色等属性。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  <p:sp>
          <p:nvSpPr>
            <p:cNvPr id="44" name="1-4-2"/>
            <p:cNvSpPr/>
            <p:nvPr/>
          </p:nvSpPr>
          <p:spPr>
            <a:xfrm>
              <a:off x="2605700" y="2451455"/>
              <a:ext cx="1061305" cy="40011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/>
              </a:pPr>
              <a:r>
                <a:rPr lang="zh-CN" altLang="en-US" sz="2000" ker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rPr>
                <a:t>添加标题</a:t>
              </a:r>
              <a:endParaRPr lang="en-US" altLang="zh-CN" sz="2000" kern="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</p:grpSp>
      <p:grpSp>
        <p:nvGrpSpPr>
          <p:cNvPr id="45" name="1-5"/>
          <p:cNvGrpSpPr/>
          <p:nvPr/>
        </p:nvGrpSpPr>
        <p:grpSpPr>
          <a:xfrm>
            <a:off x="7613883" y="2092917"/>
            <a:ext cx="3553574" cy="1244333"/>
            <a:chOff x="8317579" y="2451455"/>
            <a:chExt cx="3083297" cy="1244333"/>
          </a:xfrm>
        </p:grpSpPr>
        <p:sp>
          <p:nvSpPr>
            <p:cNvPr id="46" name="1-5-1"/>
            <p:cNvSpPr/>
            <p:nvPr/>
          </p:nvSpPr>
          <p:spPr>
            <a:xfrm>
              <a:off x="8317579" y="2864791"/>
              <a:ext cx="3083297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50000"/>
                </a:lnSpc>
                <a:defRPr/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rPr>
                <a:t>请您单击此处添加合适文字加以说明，可调整文字大小或者颜色等属性。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  <p:sp>
          <p:nvSpPr>
            <p:cNvPr id="47" name="1-5-2"/>
            <p:cNvSpPr/>
            <p:nvPr/>
          </p:nvSpPr>
          <p:spPr>
            <a:xfrm>
              <a:off x="8317579" y="2451455"/>
              <a:ext cx="1072634" cy="40011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000" ker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rPr>
                <a:t>添加标题</a:t>
              </a:r>
              <a:endParaRPr kumimoji="0" lang="en-US" sz="200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</p:grpSp>
      <p:grpSp>
        <p:nvGrpSpPr>
          <p:cNvPr id="48" name="1-6"/>
          <p:cNvGrpSpPr/>
          <p:nvPr/>
        </p:nvGrpSpPr>
        <p:grpSpPr>
          <a:xfrm>
            <a:off x="868427" y="4368241"/>
            <a:ext cx="3550277" cy="1244334"/>
            <a:chOff x="761512" y="4726778"/>
            <a:chExt cx="3047903" cy="1244334"/>
          </a:xfrm>
        </p:grpSpPr>
        <p:sp>
          <p:nvSpPr>
            <p:cNvPr id="49" name="1-6-1"/>
            <p:cNvSpPr/>
            <p:nvPr/>
          </p:nvSpPr>
          <p:spPr>
            <a:xfrm>
              <a:off x="761512" y="5140115"/>
              <a:ext cx="3047903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r">
                <a:lnSpc>
                  <a:spcPct val="150000"/>
                </a:lnSpc>
                <a:defRPr/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rPr>
                <a:t>请您单击此处添加合适文字加以说明，可调整文字大小或者颜色等属性。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  <p:sp>
          <p:nvSpPr>
            <p:cNvPr id="50" name="1-6-2"/>
            <p:cNvSpPr/>
            <p:nvPr/>
          </p:nvSpPr>
          <p:spPr>
            <a:xfrm>
              <a:off x="2589438" y="4726778"/>
              <a:ext cx="1061305" cy="40011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/>
              </a:pPr>
              <a:r>
                <a:rPr lang="zh-CN" altLang="en-US" sz="2000" ker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rPr>
                <a:t>添加标题</a:t>
              </a:r>
              <a:endParaRPr lang="en-US" altLang="zh-CN" sz="2000" kern="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</p:grpSp>
      <p:grpSp>
        <p:nvGrpSpPr>
          <p:cNvPr id="51" name="1-7"/>
          <p:cNvGrpSpPr/>
          <p:nvPr/>
        </p:nvGrpSpPr>
        <p:grpSpPr>
          <a:xfrm>
            <a:off x="7613883" y="4368241"/>
            <a:ext cx="3553574" cy="1244334"/>
            <a:chOff x="8317579" y="4726778"/>
            <a:chExt cx="3083297" cy="1244334"/>
          </a:xfrm>
        </p:grpSpPr>
        <p:sp>
          <p:nvSpPr>
            <p:cNvPr id="52" name="1-7-1"/>
            <p:cNvSpPr/>
            <p:nvPr/>
          </p:nvSpPr>
          <p:spPr>
            <a:xfrm>
              <a:off x="8317579" y="5140115"/>
              <a:ext cx="3083297" cy="83099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50000"/>
                </a:lnSpc>
                <a:defRPr/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rPr>
                <a:t>请您单击此处添加合适文字加以说明，可调整文字大小或者颜色等属性。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  <p:sp>
          <p:nvSpPr>
            <p:cNvPr id="53" name="1-7-2"/>
            <p:cNvSpPr/>
            <p:nvPr/>
          </p:nvSpPr>
          <p:spPr>
            <a:xfrm>
              <a:off x="8317579" y="4726778"/>
              <a:ext cx="1072634" cy="40011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/>
              </a:pPr>
              <a:r>
                <a:rPr lang="zh-CN" altLang="en-US" sz="2000" kern="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R" panose="00020600040101010101" pitchFamily="18" charset="-122"/>
                  <a:ea typeface="阿里巴巴普惠体 R" panose="00020600040101010101" pitchFamily="18" charset="-122"/>
                  <a:cs typeface="阿里巴巴普惠体 R" panose="00020600040101010101" pitchFamily="18" charset="-122"/>
                  <a:sym typeface="Arial" pitchFamily="34" charset="0"/>
                </a:rPr>
                <a:t>添加标题</a:t>
              </a:r>
              <a:endParaRPr lang="en-US" altLang="zh-CN" sz="2000" kern="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  <a:sym typeface="Arial" pitchFamily="34" charset="0"/>
              </a:endParaRPr>
            </a:p>
          </p:txBody>
        </p:sp>
      </p:grpSp>
      <p:sp>
        <p:nvSpPr>
          <p:cNvPr id="54" name="矩形 3"/>
          <p:cNvSpPr>
            <a:spLocks noChangeArrowheads="1"/>
          </p:cNvSpPr>
          <p:nvPr/>
        </p:nvSpPr>
        <p:spPr bwMode="auto">
          <a:xfrm>
            <a:off x="2870854" y="167583"/>
            <a:ext cx="2839251" cy="646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dist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0" smtClean="0">
                <a:solidFill>
                  <a:schemeClr val="accent1"/>
                </a:solidFill>
                <a:latin typeface="+mn-lt"/>
                <a:ea typeface="+mn-ea"/>
                <a:cs typeface="+mn-ea"/>
                <a:sym typeface="+mn-lt"/>
              </a:rPr>
              <a:t>成果汇报</a:t>
            </a:r>
            <a:endParaRPr lang="zh-CN" altLang="en-US" sz="3600">
              <a:solidFill>
                <a:schemeClr val="accent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https://d.book118.com/855302011100011101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0.1"/>
</p:tagLst>
</file>

<file path=ppt/tags/tag2.xml><?xml version="1.0" encoding="utf-8"?>
<p:tagLst xmlns:p="http://schemas.openxmlformats.org/presentationml/2006/main">
  <p:tag name="PA" val="v3.0.1"/>
</p:tagLst>
</file>

<file path=ppt/tags/tag3.xml><?xml version="1.0" encoding="utf-8"?>
<p:tagLst xmlns:p="http://schemas.openxmlformats.org/presentationml/2006/main">
  <p:tag name="PA" val="v3.0.1"/>
</p:tagLst>
</file>

<file path=ppt/tags/tag4.xml><?xml version="1.0" encoding="utf-8"?>
<p:tagLst xmlns:p="http://schemas.openxmlformats.org/presentationml/2006/main">
  <p:tag name="PA" val="v3.0.1"/>
</p:tagLst>
</file>

<file path=ppt/tags/tag5.xml><?xml version="1.0" encoding="utf-8"?>
<p:tagLst xmlns:p="http://schemas.openxmlformats.org/presentationml/2006/main">
  <p:tag name="PA" val="v3.0.1"/>
</p:tagLst>
</file>

<file path=ppt/tags/tag6.xml><?xml version="1.0" encoding="utf-8"?>
<p:tagLst xmlns:p="http://schemas.openxmlformats.org/presentationml/2006/main">
  <p:tag name="PA" val="v3.0.1"/>
</p:tagLst>
</file>

<file path=ppt/tags/tag7.xml><?xml version="1.0" encoding="utf-8"?>
<p:tagLst xmlns:p="http://schemas.openxmlformats.org/presentationml/2006/main">
  <p:tag name="PA" val="v3.0.1"/>
</p:tagLst>
</file>

<file path=ppt/tags/tag8.xml><?xml version="1.0" encoding="utf-8"?>
<p:tagLst xmlns:p="http://schemas.openxmlformats.org/presentationml/2006/main">
  <p:tag name="PA" val="v3.0.1"/>
</p:tagLst>
</file>

<file path=ppt/tags/tag9.xml><?xml version="1.0" encoding="utf-8"?>
<p:tagLst xmlns:p="http://schemas.openxmlformats.org/presentationml/2006/main">
  <p:tag name="PA" val="v3.0.1"/>
</p:tagLst>
</file>

<file path=ppt/tags/tag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办公资源网：www.bangongziyuan.com">
  <a:themeElements>
    <a:clrScheme name="蓝绿色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354A5D"/>
      </a:accent1>
      <a:accent2>
        <a:srgbClr val="E66C22"/>
      </a:accent2>
      <a:accent3>
        <a:srgbClr val="808080"/>
      </a:accent3>
      <a:accent4>
        <a:srgbClr val="6286A6"/>
      </a:accent4>
      <a:accent5>
        <a:srgbClr val="587B9A"/>
      </a:accent5>
      <a:accent6>
        <a:srgbClr val="3D556B"/>
      </a:accent6>
      <a:hlink>
        <a:srgbClr val="354A5D"/>
      </a:hlink>
      <a:folHlink>
        <a:srgbClr val="BFBFBF"/>
      </a:folHlink>
    </a:clrScheme>
    <a:fontScheme name="5ut4dtph">
      <a:majorFont>
        <a:latin typeface="阿里巴巴普惠体 R"/>
        <a:ea typeface="阿里巴巴普惠体 R"/>
        <a:cs typeface="Arial"/>
      </a:majorFont>
      <a:minorFont>
        <a:latin typeface="阿里巴巴普惠体 R"/>
        <a:ea typeface="阿里巴巴普惠体 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蓝绿色">
    <a:dk1>
      <a:srgbClr val="000000"/>
    </a:dk1>
    <a:lt1>
      <a:srgbClr val="FFFFFF"/>
    </a:lt1>
    <a:dk2>
      <a:srgbClr val="778495"/>
    </a:dk2>
    <a:lt2>
      <a:srgbClr val="F0F0F0"/>
    </a:lt2>
    <a:accent1>
      <a:srgbClr val="354A5D"/>
    </a:accent1>
    <a:accent2>
      <a:srgbClr val="E66C22"/>
    </a:accent2>
    <a:accent3>
      <a:srgbClr val="808080"/>
    </a:accent3>
    <a:accent4>
      <a:srgbClr val="6286A6"/>
    </a:accent4>
    <a:accent5>
      <a:srgbClr val="587B9A"/>
    </a:accent5>
    <a:accent6>
      <a:srgbClr val="3D556B"/>
    </a:accent6>
    <a:hlink>
      <a:srgbClr val="354A5D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蓝绿色">
    <a:dk1>
      <a:srgbClr val="000000"/>
    </a:dk1>
    <a:lt1>
      <a:srgbClr val="FFFFFF"/>
    </a:lt1>
    <a:dk2>
      <a:srgbClr val="778495"/>
    </a:dk2>
    <a:lt2>
      <a:srgbClr val="F0F0F0"/>
    </a:lt2>
    <a:accent1>
      <a:srgbClr val="354A5D"/>
    </a:accent1>
    <a:accent2>
      <a:srgbClr val="E66C22"/>
    </a:accent2>
    <a:accent3>
      <a:srgbClr val="808080"/>
    </a:accent3>
    <a:accent4>
      <a:srgbClr val="6286A6"/>
    </a:accent4>
    <a:accent5>
      <a:srgbClr val="587B9A"/>
    </a:accent5>
    <a:accent6>
      <a:srgbClr val="3D556B"/>
    </a:accent6>
    <a:hlink>
      <a:srgbClr val="354A5D"/>
    </a:hlink>
    <a:folHlink>
      <a:srgbClr val="BFBFB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蓝绿色">
    <a:dk1>
      <a:srgbClr val="000000"/>
    </a:dk1>
    <a:lt1>
      <a:srgbClr val="FFFFFF"/>
    </a:lt1>
    <a:dk2>
      <a:srgbClr val="778495"/>
    </a:dk2>
    <a:lt2>
      <a:srgbClr val="F0F0F0"/>
    </a:lt2>
    <a:accent1>
      <a:srgbClr val="354A5D"/>
    </a:accent1>
    <a:accent2>
      <a:srgbClr val="E66C22"/>
    </a:accent2>
    <a:accent3>
      <a:srgbClr val="808080"/>
    </a:accent3>
    <a:accent4>
      <a:srgbClr val="6286A6"/>
    </a:accent4>
    <a:accent5>
      <a:srgbClr val="587B9A"/>
    </a:accent5>
    <a:accent6>
      <a:srgbClr val="3D556B"/>
    </a:accent6>
    <a:hlink>
      <a:srgbClr val="354A5D"/>
    </a:hlink>
    <a:folHlink>
      <a:srgbClr val="BFBFBF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蓝绿色">
    <a:dk1>
      <a:srgbClr val="000000"/>
    </a:dk1>
    <a:lt1>
      <a:srgbClr val="FFFFFF"/>
    </a:lt1>
    <a:dk2>
      <a:srgbClr val="778495"/>
    </a:dk2>
    <a:lt2>
      <a:srgbClr val="F0F0F0"/>
    </a:lt2>
    <a:accent1>
      <a:srgbClr val="354A5D"/>
    </a:accent1>
    <a:accent2>
      <a:srgbClr val="E66C22"/>
    </a:accent2>
    <a:accent3>
      <a:srgbClr val="808080"/>
    </a:accent3>
    <a:accent4>
      <a:srgbClr val="6286A6"/>
    </a:accent4>
    <a:accent5>
      <a:srgbClr val="587B9A"/>
    </a:accent5>
    <a:accent6>
      <a:srgbClr val="3D556B"/>
    </a:accent6>
    <a:hlink>
      <a:srgbClr val="354A5D"/>
    </a:hlink>
    <a:folHlink>
      <a:srgbClr val="BFBFBF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蓝绿色">
    <a:dk1>
      <a:srgbClr val="000000"/>
    </a:dk1>
    <a:lt1>
      <a:srgbClr val="FFFFFF"/>
    </a:lt1>
    <a:dk2>
      <a:srgbClr val="778495"/>
    </a:dk2>
    <a:lt2>
      <a:srgbClr val="F0F0F0"/>
    </a:lt2>
    <a:accent1>
      <a:srgbClr val="354A5D"/>
    </a:accent1>
    <a:accent2>
      <a:srgbClr val="E66C22"/>
    </a:accent2>
    <a:accent3>
      <a:srgbClr val="808080"/>
    </a:accent3>
    <a:accent4>
      <a:srgbClr val="6286A6"/>
    </a:accent4>
    <a:accent5>
      <a:srgbClr val="587B9A"/>
    </a:accent5>
    <a:accent6>
      <a:srgbClr val="3D556B"/>
    </a:accent6>
    <a:hlink>
      <a:srgbClr val="354A5D"/>
    </a:hlink>
    <a:folHlink>
      <a:srgbClr val="BFBFBF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蓝绿色">
    <a:dk1>
      <a:srgbClr val="000000"/>
    </a:dk1>
    <a:lt1>
      <a:srgbClr val="FFFFFF"/>
    </a:lt1>
    <a:dk2>
      <a:srgbClr val="778495"/>
    </a:dk2>
    <a:lt2>
      <a:srgbClr val="F0F0F0"/>
    </a:lt2>
    <a:accent1>
      <a:srgbClr val="354A5D"/>
    </a:accent1>
    <a:accent2>
      <a:srgbClr val="E66C22"/>
    </a:accent2>
    <a:accent3>
      <a:srgbClr val="808080"/>
    </a:accent3>
    <a:accent4>
      <a:srgbClr val="6286A6"/>
    </a:accent4>
    <a:accent5>
      <a:srgbClr val="587B9A"/>
    </a:accent5>
    <a:accent6>
      <a:srgbClr val="3D556B"/>
    </a:accent6>
    <a:hlink>
      <a:srgbClr val="354A5D"/>
    </a:hlink>
    <a:folHlink>
      <a:srgbClr val="BFBFBF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蓝绿色">
    <a:dk1>
      <a:srgbClr val="000000"/>
    </a:dk1>
    <a:lt1>
      <a:srgbClr val="FFFFFF"/>
    </a:lt1>
    <a:dk2>
      <a:srgbClr val="778495"/>
    </a:dk2>
    <a:lt2>
      <a:srgbClr val="F0F0F0"/>
    </a:lt2>
    <a:accent1>
      <a:srgbClr val="354A5D"/>
    </a:accent1>
    <a:accent2>
      <a:srgbClr val="E66C22"/>
    </a:accent2>
    <a:accent3>
      <a:srgbClr val="808080"/>
    </a:accent3>
    <a:accent4>
      <a:srgbClr val="6286A6"/>
    </a:accent4>
    <a:accent5>
      <a:srgbClr val="587B9A"/>
    </a:accent5>
    <a:accent6>
      <a:srgbClr val="3D556B"/>
    </a:accent6>
    <a:hlink>
      <a:srgbClr val="354A5D"/>
    </a:hlink>
    <a:folHlink>
      <a:srgbClr val="BFBFBF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蓝绿色">
    <a:dk1>
      <a:srgbClr val="000000"/>
    </a:dk1>
    <a:lt1>
      <a:srgbClr val="FFFFFF"/>
    </a:lt1>
    <a:dk2>
      <a:srgbClr val="778495"/>
    </a:dk2>
    <a:lt2>
      <a:srgbClr val="F0F0F0"/>
    </a:lt2>
    <a:accent1>
      <a:srgbClr val="354A5D"/>
    </a:accent1>
    <a:accent2>
      <a:srgbClr val="E66C22"/>
    </a:accent2>
    <a:accent3>
      <a:srgbClr val="808080"/>
    </a:accent3>
    <a:accent4>
      <a:srgbClr val="6286A6"/>
    </a:accent4>
    <a:accent5>
      <a:srgbClr val="587B9A"/>
    </a:accent5>
    <a:accent6>
      <a:srgbClr val="3D556B"/>
    </a:accent6>
    <a:hlink>
      <a:srgbClr val="354A5D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阿里巴巴普惠体 R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2024-09-09T13:10:08.677</cp:lastPrinted>
  <dcterms:created xsi:type="dcterms:W3CDTF">2024-09-09T05:10:08Z</dcterms:created>
  <dcterms:modified xsi:type="dcterms:W3CDTF">2024-09-09T05:10:14Z</dcterms:modified>
</cp:coreProperties>
</file>