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83FB72-AF32-4014-8FE8-8887F1794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5DD59-2BB5-4AA5-8171-AA3B245EE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3BD507-E5DF-4008-80AD-0B350C0728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259794-F5BC-4B72-A71C-6CB55192E3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010CA7-599B-4C9E-9D9C-8D8F48A256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4AB3AB-C477-4CEE-B099-25576730CF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C12EFE-A09E-43E9-B307-F8242A37C0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1236A5-21A9-48A7-B67C-22EA60B03C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4F3AE-81A8-4E0C-ABF2-7F82A8C63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51B7E3-FD52-4D9E-8725-0BB155B36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6978A-CAB4-43FC-83B1-CC5B97E0B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302032201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围术期疼痛管理PPT培训课件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疼痛概述与围术期意义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围术期镇痛药物选择及应用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非药物镇痛方法在围术期应用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团队协作在围术期疼痛管理中作用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疼痛概述与围术期意义</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疼痛是一种与组织损伤或潜在组织损伤相关的不愉快的主观感觉和情感体验。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疼痛定义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根据疼痛持续时间和性质，可分为急性疼痛和慢性疼痛；根据疼痛部位和范围，可分为局部疼痛和全身疼痛。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疼痛分类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围术期疼痛可导致患者心率加快、血压升高、呼吸急促等生理反应，增加手术并发症风险。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生理影响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心理影响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083" r="15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行为影响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25" r="13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围术期疼痛可引起患者焦虑、恐惧、抑郁等负面情绪，影响患者心理健康和手术效果。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围术期疼痛可限制患者活动能力，影响术后康复和生活质量。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围术期疼痛对患者影响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常用疼痛评估方法包括视觉模拟评分法（VAS）、数字评分法（NRS）、面部表情评分法（FPS）等，可根据患者年龄、认知能力和文化背景选择合适的评估方法。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疼痛评估应遵循客观、全面、动态和个性化的原则，结合患者主诉、生理指标和行为表现进行综合评估。同时，应关注患者疼痛的性质、部位、程度、持续时间和影响因素等方面信息。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0625" r="40625"/>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疼痛评估方法与标准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围术期镇痛药物选择及应用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如吗啡、芬太尼等，通过作用于中枢神经系统的阿片受体而产生镇痛作用。</a:t>
            </a:r>
          </a:p>
        </p:txBody>
      </p:sp>
      <p:pic>
        <p:nvPicPr>
          <p:cNvPr id="5" name="Picture 5"/>
          <p:cNvPicPr>
            <a:picLocks noChangeAspect="1"/>
          </p:cNvPicPr>
          <p:nvPr/>
        </p:nvPicPr>
        <p:blipFill>
          <a:blip r:embed="rId2"/>
          <a:srcRect l="18958" r="18958"/>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9482" r="1948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阿片类药物</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如布洛芬、吲哚美辛等，通过抑制环氧化酶而减少炎症介质的合成，从而发挥镇痛作用。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非甾体类抗炎药</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如利多卡因、布比卡因等，通过阻断神经传导而达到镇痛效果。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局部麻醉药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常用镇痛药物介绍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207" b="1520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药物选择原则与注意事项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个体化原则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根据患者的疼痛程度、身体状况、手术类型等因素，选择最合适的镇痛药物和剂量。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多模式镇痛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联合使用不同作用机制的镇痛药物，以达到更好的镇痛效果和减少副作用。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注意药物副作用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如阿片类药物可能导致呼吸抑制、恶心呕吐等副作用，需密切观察患者反应并及时处理。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000" r="23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患者因骨折需进行手术治疗，围术期可选择非甾体类抗炎药进行镇痛，同时联合使用局部麻醉药以减轻术后疼痛。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患者因癌症需进行大型手术，围术期可采用多模式镇痛策略，包括术前使用阿片类药物进行超前镇痛、术中局部麻醉和术后继续使用阿片类药物和非甾体类抗炎药等。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老年患者因关节置换手术需进行围术期镇痛，考虑到老年患者对药物的敏感性增加，可选择作用时间较短、副作用较小的镇痛药物，如短效阿片类药物和非甾体类抗炎药等。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案例分析：合理用药策略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非药物镇痛方法在围术期应用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通过心理咨询、心理疏导等方式，帮助患者缓解焦虑、恐惧等负面情绪，提高疼痛阈值。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通过改变患者对疼痛的认知和应对方式，如放松训练、自我暗示等，从而减轻疼痛感受。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心理干预与认知行为疗法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认知行为疗法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心理干预</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3" r="2515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冷敷</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利用低温刺激皮肤，使局部血管收缩，减少炎症渗出，缓解疼痛和肿胀。适用于急性损伤或术后早期。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热敷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利用温热刺激皮肤，使局部血管扩张，促进血液循环和代谢，缓解疼痛和肌肉紧张。适用于慢性疼痛或术后恢复期。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物理疗法如冷敷、热敷等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https://d.book118.com/855302032201011040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2024-08-31T14:56:55.825</cp:lastPrinted>
  <dcterms:created xsi:type="dcterms:W3CDTF">2024-08-31T06:56:55Z</dcterms:created>
  <dcterms:modified xsi:type="dcterms:W3CDTF">2024-08-31T06:56:57Z</dcterms:modified>
</cp:coreProperties>
</file>