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BBED0-75FA-4098-9815-CEF52E8D2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5EFBE-D06B-4778-9E73-0EE431C4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11C92-40F5-4F60-A668-DFF88445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9912D-6980-4391-8694-1E9C72FA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947951-938D-45B9-8A78-A2CF13185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D77DB-195D-4DE8-A1FD-76B108A85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3193A-A343-4DF5-80CB-A3BEE50ED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4BBF0-450B-4129-96E6-CB037E68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CEB35-958B-4B13-BD23-371DE6199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C9C9-1EB7-4F6D-941C-EE48E60EE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2BF2F-B870-4AB1-B31A-0D8C4DE4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021330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小学火灾预防知识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小学火灾预防的重要性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小学火灾预防措施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火灾发生时的应对措施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火灾预防与安全意识的培养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08" r="37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52" r="12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火灾的定义与特性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火灾具有突发性、蔓延性、破坏性和灾难性等特性。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火灾是指在时间或空间上失去控制的燃烧所造成的灾害。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A类火灾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固体物质火灾，如木材、纸张、布料等，燃烧后会产生碳化物和灰烬。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液体或可燃气体火灾，如石油、天然气、液化石油气等，燃烧后会产生有毒气体和浓烟。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金属火灾，如钠、钾、镁等，燃烧后会产生高温和强光。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可燃性粉尘火灾，如煤粉、面粉等，燃烧后会产生大量浓烟和有害气体。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火灾的分类与危害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如烹饪、取暖、吸烟等操作不当或离开时未熄灭火源。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如电线老化、超载、短路、接触不良等。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如违反安全规定，擅自进行电焊、气焊等作业。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人为故意纵火，通常出于报复、心理失衡等原因。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用火不慎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违章操作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放火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小学火灾预防的重要性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学生是国家的未来和希望，他们的安全是至关重要的。火灾对学生的人身安全构成严重威胁，因此，预防火灾是保护学生安全的重要措施。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火灾发生时，学生可能会因为恐慌而失去理智，导致无法快速逃离现场。因此，加强火灾预防知识的宣传和教育，有助于学生在火灾发生时保持冷静，采取正确的应对措施。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保护学生安全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维护学校财产安全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学校是一个重要的公共场所，存放着大量的教学设备和图书资料等财产。火灾会对这些财产造成巨大的损失，影响学校的正常运转。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通过加强火灾预防措施，可以有效地降低火灾发生的概率，从而保护学校的财产安全。这有助于维护学校的正常秩序，保障学生的学习环境。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提高师生安全意识是预防火灾的重要一环。只有当师生具备足够的安全意识时，他们才会主动采取预防措施，减少火灾发生的可能性。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通过开展火灾预防教育活动、组织应急演练等形式，可以增强师生的安全意识，提高他们应对火灾的能力。这将有助于减少火灾事故的发生，保障师生的生命财产安全。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提高师生安全意识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小学火灾预防措施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建立消防安全管理制度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制定消防安全管理制度，明确各级管理人员职责和要求。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建立消防安全工作考核机制，将消防安全工作纳入学校工作考核范畴。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https://d.book118.com/855302133033011043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2024-09-04T19:23:32.241</cp:lastPrinted>
  <dcterms:created xsi:type="dcterms:W3CDTF">2024-09-04T11:23:32Z</dcterms:created>
  <dcterms:modified xsi:type="dcterms:W3CDTF">2024-09-04T11:23:34Z</dcterms:modified>
</cp:coreProperties>
</file>