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0C7D3-5E59-4FFB-A8F6-94A57192D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A3D4B-6F9D-489F-A749-AACF4888C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BA0EF-6F98-4F86-A42F-0C4D6B4DC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3AFD3-5A14-4593-BDAE-786453F9F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F13BC3-2D1B-4B04-BDB7-412DF5AC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DA94A4-6946-4D49-9C65-408282E70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91193-562A-4462-9611-8E0D04FB4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8A8F8-E6F7-4E83-ABFF-FA63B25CB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CC064-1E3D-4BAB-959D-836C9DA2C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13970-2D5E-47CB-80E7-71E045064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899C-B3AC-469E-91DA-C63C17E65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30301033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中国海外投资状况及前景分析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中国海外投资的优势和挑战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中国海外投资的前景展望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政策建议和企业应对策略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结论和展望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分析中国海外投资现状及趋势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通过对中国海外投资的历史和现状进行深入分析，揭示其发展趋势和特点。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探讨中国海外投资的前景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结合全球经济形势和中国经济发展战略，对中国海外投资的前景进行预测和分析。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为政策制定和企业决策提供参考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通过报告的分析和研究，为政府、企业和投资者提供有关中国海外投资的决策参考。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采用定量和定性相结合的研究方法，包括数据收集、统计分析、案例研究、专家访谈等。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主要包括国家统计局、商务部、外汇管理局等政府部门发布的官方数据，以及国际组织、研究机构等发布的相关数据。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涵盖中国在全球范围内的海外投资，包括能源、基础设施、制造业、农业、科技等领域。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近年来，中国海外投资规模不断扩大，成为全球重要的对外投资国之一。根据商务部数据，XXXX年中国对外直接投资额达到XX亿元人民币，同比增长XX%。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中国海外投资的增长速度在过去几年一直保持在较高水平。随着国内经济的稳定增长和企业实力的提升，中国企业的海外投资步伐不断加快。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31" r="27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投资规模和增长速度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中国海外投资涉及领域广泛，包括能源、基础设施、制造业、农业、房地产等。其中，能源和基础设施领域是中国海外投资的重点领域。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在行业分布上，中国海外投资主要集中在采矿业、制造业、批发和零售业、租赁和商务服务业等领域。其中，采矿业和制造业是中国海外投资的两大主要行业。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投资领域和行业分布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投资主体和资金来源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投资主体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中国海外投资的主体包括国有企业、民营企业和金融机构等。其中，国有企业是中国海外投资的主要力量，但近年来民营企业的海外投资也在不断增加。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资金来源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中国海外投资的资金来源主要包括企业自有资金、银行贷款、政府支持资金等。其中，企业自有资金是主要的资金来源，但政府支持和银行贷款也发挥了重要作用。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4598913"/>
            <a:ext cx="7405389" cy="69297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中国海外投资的优势和挑战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https://d.book118.com/855303010332011120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2024-09-23T16:30:13.734</cp:lastPrinted>
  <dcterms:created xsi:type="dcterms:W3CDTF">2024-09-23T08:30:13Z</dcterms:created>
  <dcterms:modified xsi:type="dcterms:W3CDTF">2024-09-23T08:30:15Z</dcterms:modified>
</cp:coreProperties>
</file>